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ph type="sldImg"/>
          </p:nvPr>
        </p:nvSpPr>
        <p:spPr>
          <a:xfrm>
            <a:off x="1143000" y="685800"/>
            <a:ext cx="4572000" cy="3429000"/>
          </a:xfrm>
          <a:prstGeom prst="rect">
            <a:avLst/>
          </a:prstGeom>
        </p:spPr>
        <p:txBody>
          <a:bodyPr/>
          <a:lstStyle/>
          <a:p>
            <a:pPr/>
          </a:p>
        </p:txBody>
      </p:sp>
      <p:sp>
        <p:nvSpPr>
          <p:cNvPr id="222" name="Shape 2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5" name="image1.jpg" descr="DAV 1061 PPT_LO"/>
          <p:cNvPicPr>
            <a:picLocks noChangeAspect="1"/>
          </p:cNvPicPr>
          <p:nvPr/>
        </p:nvPicPr>
        <p:blipFill>
          <a:blip r:embed="rId2">
            <a:extLst/>
          </a:blip>
          <a:stretch>
            <a:fillRect/>
          </a:stretch>
        </p:blipFill>
        <p:spPr>
          <a:xfrm>
            <a:off x="-11114" y="-11114"/>
            <a:ext cx="9167815" cy="6881815"/>
          </a:xfrm>
          <a:prstGeom prst="rect">
            <a:avLst/>
          </a:prstGeom>
          <a:ln w="12700">
            <a:miter lim="400000"/>
          </a:ln>
        </p:spPr>
      </p:pic>
      <p:sp>
        <p:nvSpPr>
          <p:cNvPr id="16" name="Shape 16"/>
          <p:cNvSpPr/>
          <p:nvPr>
            <p:ph type="title"/>
          </p:nvPr>
        </p:nvSpPr>
        <p:spPr>
          <a:xfrm>
            <a:off x="1219200" y="1371600"/>
            <a:ext cx="5410200" cy="1295400"/>
          </a:xfrm>
          <a:prstGeom prst="rect">
            <a:avLst/>
          </a:prstGeom>
        </p:spPr>
        <p:txBody>
          <a:bodyPr lIns="0" tIns="0" rIns="0" bIns="0" anchor="t">
            <a:normAutofit fontScale="100000" lnSpcReduction="0"/>
          </a:bodyPr>
          <a:lstStyle>
            <a:lvl1pPr>
              <a:defRPr sz="4000"/>
            </a:lvl1pPr>
          </a:lstStyle>
          <a:p>
            <a:pPr/>
            <a:r>
              <a:t>Title Text</a:t>
            </a:r>
          </a:p>
        </p:txBody>
      </p:sp>
      <p:sp>
        <p:nvSpPr>
          <p:cNvPr id="17" name="Shape 17"/>
          <p:cNvSpPr/>
          <p:nvPr>
            <p:ph type="body" sz="quarter" idx="1"/>
          </p:nvPr>
        </p:nvSpPr>
        <p:spPr>
          <a:xfrm>
            <a:off x="1219200" y="2743200"/>
            <a:ext cx="6400800" cy="1752600"/>
          </a:xfrm>
          <a:prstGeom prst="rect">
            <a:avLst/>
          </a:prstGeom>
        </p:spPr>
        <p:txBody>
          <a:bodyPr lIns="0" tIns="0" rIns="0" bIns="0">
            <a:normAutofit fontScale="100000" lnSpcReduction="0"/>
          </a:bodyPr>
          <a:lstStyle>
            <a:lvl1pPr marL="0" indent="0">
              <a:spcBef>
                <a:spcPts val="400"/>
              </a:spcBef>
              <a:buSzTx/>
              <a:buNone/>
              <a:defRPr sz="2000">
                <a:solidFill>
                  <a:srgbClr val="5F5F5F"/>
                </a:solidFill>
              </a:defRPr>
            </a:lvl1pPr>
            <a:lvl2pPr marL="742950" indent="-285750">
              <a:spcBef>
                <a:spcPts val="400"/>
              </a:spcBef>
              <a:defRPr sz="2000">
                <a:solidFill>
                  <a:srgbClr val="5F5F5F"/>
                </a:solidFill>
              </a:defRPr>
            </a:lvl2pPr>
            <a:lvl3pPr marL="1168400" indent="-254000">
              <a:spcBef>
                <a:spcPts val="400"/>
              </a:spcBef>
              <a:defRPr sz="2000">
                <a:solidFill>
                  <a:srgbClr val="5F5F5F"/>
                </a:solidFill>
              </a:defRPr>
            </a:lvl3pPr>
            <a:lvl4pPr marL="1657350" indent="-285750">
              <a:spcBef>
                <a:spcPts val="400"/>
              </a:spcBef>
              <a:defRPr sz="2000">
                <a:solidFill>
                  <a:srgbClr val="5F5F5F"/>
                </a:solidFill>
              </a:defRPr>
            </a:lvl4pPr>
            <a:lvl5pPr marL="2155371" indent="-326571">
              <a:spcBef>
                <a:spcPts val="400"/>
              </a:spcBef>
              <a:defRPr sz="2000">
                <a:solidFill>
                  <a:srgbClr val="5F5F5F"/>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7" name="Shape 97"/>
          <p:cNvSpPr/>
          <p:nvPr>
            <p:ph type="title"/>
          </p:nvPr>
        </p:nvSpPr>
        <p:spPr>
          <a:xfrm>
            <a:off x="304800" y="0"/>
            <a:ext cx="7162800" cy="1143000"/>
          </a:xfrm>
          <a:prstGeom prst="rect">
            <a:avLst/>
          </a:prstGeom>
        </p:spPr>
        <p:txBody>
          <a:bodyPr>
            <a:normAutofit fontScale="100000" lnSpcReduction="0"/>
          </a:bodyPr>
          <a:lstStyle/>
          <a:p>
            <a:pPr/>
            <a:r>
              <a:t>Title Text</a:t>
            </a:r>
          </a:p>
        </p:txBody>
      </p:sp>
      <p:sp>
        <p:nvSpPr>
          <p:cNvPr id="98" name="Shape 98"/>
          <p:cNvSpPr/>
          <p:nvPr>
            <p:ph type="body" idx="1"/>
          </p:nvPr>
        </p:nvSpPr>
        <p:spPr>
          <a:xfrm>
            <a:off x="457200" y="1600200"/>
            <a:ext cx="8229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9" name="Shape 9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6" name="Shape 106"/>
          <p:cNvSpPr/>
          <p:nvPr>
            <p:ph type="title"/>
          </p:nvPr>
        </p:nvSpPr>
        <p:spPr>
          <a:xfrm>
            <a:off x="6591300" y="0"/>
            <a:ext cx="2095500" cy="6126163"/>
          </a:xfrm>
          <a:prstGeom prst="rect">
            <a:avLst/>
          </a:prstGeom>
        </p:spPr>
        <p:txBody>
          <a:bodyPr>
            <a:normAutofit fontScale="100000" lnSpcReduction="0"/>
          </a:bodyPr>
          <a:lstStyle/>
          <a:p>
            <a:pPr/>
            <a:r>
              <a:t>Title Text</a:t>
            </a:r>
          </a:p>
        </p:txBody>
      </p:sp>
      <p:sp>
        <p:nvSpPr>
          <p:cNvPr id="107" name="Shape 107"/>
          <p:cNvSpPr/>
          <p:nvPr>
            <p:ph type="body" idx="1"/>
          </p:nvPr>
        </p:nvSpPr>
        <p:spPr>
          <a:xfrm>
            <a:off x="304800" y="0"/>
            <a:ext cx="6134100" cy="61261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15" name="Shape 115"/>
          <p:cNvSpPr/>
          <p:nvPr>
            <p:ph type="title"/>
          </p:nvPr>
        </p:nvSpPr>
        <p:spPr>
          <a:xfrm>
            <a:off x="304800" y="0"/>
            <a:ext cx="7162800" cy="1143000"/>
          </a:xfrm>
          <a:prstGeom prst="rect">
            <a:avLst/>
          </a:prstGeom>
        </p:spPr>
        <p:txBody>
          <a:bodyPr>
            <a:normAutofit fontScale="100000" lnSpcReduction="0"/>
          </a:bodyPr>
          <a:lstStyle/>
          <a:p>
            <a:pPr/>
            <a:r>
              <a:t>Title Text</a:t>
            </a:r>
          </a:p>
        </p:txBody>
      </p:sp>
      <p:sp>
        <p:nvSpPr>
          <p:cNvPr id="116" name="Shape 1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over Text">
    <p:spTree>
      <p:nvGrpSpPr>
        <p:cNvPr id="1" name=""/>
        <p:cNvGrpSpPr/>
        <p:nvPr/>
      </p:nvGrpSpPr>
      <p:grpSpPr>
        <a:xfrm>
          <a:off x="0" y="0"/>
          <a:ext cx="0" cy="0"/>
          <a:chOff x="0" y="0"/>
          <a:chExt cx="0" cy="0"/>
        </a:xfrm>
      </p:grpSpPr>
      <p:sp>
        <p:nvSpPr>
          <p:cNvPr id="123" name="Shape 123"/>
          <p:cNvSpPr/>
          <p:nvPr>
            <p:ph type="title"/>
          </p:nvPr>
        </p:nvSpPr>
        <p:spPr>
          <a:xfrm>
            <a:off x="304800" y="0"/>
            <a:ext cx="7162800" cy="1143000"/>
          </a:xfrm>
          <a:prstGeom prst="rect">
            <a:avLst/>
          </a:prstGeom>
        </p:spPr>
        <p:txBody>
          <a:bodyPr>
            <a:normAutofit fontScale="100000" lnSpcReduction="0"/>
          </a:bodyPr>
          <a:lstStyle/>
          <a:p>
            <a:pPr/>
            <a:r>
              <a:t>Title Text</a:t>
            </a:r>
          </a:p>
        </p:txBody>
      </p:sp>
      <p:sp>
        <p:nvSpPr>
          <p:cNvPr id="124" name="Shape 124"/>
          <p:cNvSpPr/>
          <p:nvPr>
            <p:ph type="body" sz="half" idx="1"/>
          </p:nvPr>
        </p:nvSpPr>
        <p:spPr>
          <a:xfrm>
            <a:off x="457200" y="1600200"/>
            <a:ext cx="8229600" cy="2185989"/>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5" name="Shape 125"/>
          <p:cNvSpPr/>
          <p:nvPr>
            <p:ph type="body" sz="half" idx="13"/>
          </p:nvPr>
        </p:nvSpPr>
        <p:spPr>
          <a:xfrm>
            <a:off x="457200" y="3938587"/>
            <a:ext cx="8229600" cy="2187576"/>
          </a:xfrm>
          <a:prstGeom prst="rect">
            <a:avLst/>
          </a:prstGeom>
        </p:spPr>
        <p:txBody>
          <a:bodyPr>
            <a:normAutofit fontScale="100000" lnSpcReduction="0"/>
          </a:bodyPr>
          <a:lstStyle/>
          <a:p>
            <a:pPr/>
          </a:p>
        </p:txBody>
      </p:sp>
      <p:sp>
        <p:nvSpPr>
          <p:cNvPr id="126" name="Shape 1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1_Title Only">
    <p:spTree>
      <p:nvGrpSpPr>
        <p:cNvPr id="1" name=""/>
        <p:cNvGrpSpPr/>
        <p:nvPr/>
      </p:nvGrpSpPr>
      <p:grpSpPr>
        <a:xfrm>
          <a:off x="0" y="0"/>
          <a:ext cx="0" cy="0"/>
          <a:chOff x="0" y="0"/>
          <a:chExt cx="0" cy="0"/>
        </a:xfrm>
      </p:grpSpPr>
      <p:sp>
        <p:nvSpPr>
          <p:cNvPr id="133" name="Shape 133"/>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140" name="image4.jpg" descr="DAV1330_Getty_84428130-cover.jpg"/>
          <p:cNvPicPr>
            <a:picLocks noChangeAspect="1"/>
          </p:cNvPicPr>
          <p:nvPr/>
        </p:nvPicPr>
        <p:blipFill>
          <a:blip r:embed="rId2">
            <a:extLst/>
          </a:blip>
          <a:stretch>
            <a:fillRect/>
          </a:stretch>
        </p:blipFill>
        <p:spPr>
          <a:xfrm>
            <a:off x="-5358" y="2521832"/>
            <a:ext cx="9154532" cy="3809936"/>
          </a:xfrm>
          <a:prstGeom prst="rect">
            <a:avLst/>
          </a:prstGeom>
          <a:ln w="12700">
            <a:miter lim="400000"/>
          </a:ln>
        </p:spPr>
      </p:pic>
      <p:sp>
        <p:nvSpPr>
          <p:cNvPr id="141" name="Shape 141"/>
          <p:cNvSpPr/>
          <p:nvPr/>
        </p:nvSpPr>
        <p:spPr>
          <a:xfrm>
            <a:off x="557159" y="-1"/>
            <a:ext cx="6789419" cy="1155292"/>
          </a:xfrm>
          <a:prstGeom prst="rect">
            <a:avLst/>
          </a:prstGeom>
          <a:solidFill>
            <a:srgbClr val="14542C"/>
          </a:solidFill>
          <a:ln w="12700">
            <a:miter lim="400000"/>
          </a:ln>
          <a:extLst>
            <a:ext uri="{C572A759-6A51-4108-AA02-DFA0A04FC94B}">
              <ma14:wrappingTextBoxFlag xmlns:ma14="http://schemas.microsoft.com/office/mac/drawingml/2011/main" val="1"/>
            </a:ext>
          </a:extLst>
        </p:spPr>
        <p:txBody>
          <a:bodyPr lIns="45719" rIns="45719" anchor="ctr"/>
          <a:lstStyle>
            <a:lvl1pPr algn="ctr" defTabSz="457200">
              <a:defRPr>
                <a:solidFill>
                  <a:schemeClr val="accent3">
                    <a:lumOff val="44000"/>
                  </a:schemeClr>
                </a:solidFill>
                <a:latin typeface="+mj-lt"/>
                <a:ea typeface="+mj-ea"/>
                <a:cs typeface="+mj-cs"/>
                <a:sym typeface="Calibri"/>
              </a:defRPr>
            </a:lvl1pPr>
          </a:lstStyle>
          <a:p>
            <a:pPr/>
            <a:r>
              <a:t>ARISTA</a:t>
            </a:r>
          </a:p>
        </p:txBody>
      </p:sp>
      <p:sp>
        <p:nvSpPr>
          <p:cNvPr id="142" name="Shape 142"/>
          <p:cNvSpPr/>
          <p:nvPr/>
        </p:nvSpPr>
        <p:spPr>
          <a:xfrm>
            <a:off x="-4247" y="-1"/>
            <a:ext cx="500178" cy="2454412"/>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43" name="Shape 143"/>
          <p:cNvSpPr/>
          <p:nvPr/>
        </p:nvSpPr>
        <p:spPr>
          <a:xfrm>
            <a:off x="557159" y="1222712"/>
            <a:ext cx="6789419" cy="1231698"/>
          </a:xfrm>
          <a:prstGeom prst="rect">
            <a:avLst/>
          </a:prstGeom>
          <a:solidFill>
            <a:srgbClr val="D7D8D6"/>
          </a:solidFill>
          <a:ln w="12700">
            <a:miter lim="400000"/>
          </a:ln>
        </p:spPr>
        <p:txBody>
          <a:bodyPr lIns="45719" rIns="45719" anchor="ctr"/>
          <a:lstStyle/>
          <a:p>
            <a:pPr algn="ctr" defTabSz="457200">
              <a:defRPr>
                <a:latin typeface="+mj-lt"/>
                <a:ea typeface="+mj-ea"/>
                <a:cs typeface="+mj-cs"/>
                <a:sym typeface="Calibri"/>
              </a:defRPr>
            </a:pPr>
          </a:p>
        </p:txBody>
      </p:sp>
      <p:sp>
        <p:nvSpPr>
          <p:cNvPr id="144" name="Shape 144"/>
          <p:cNvSpPr/>
          <p:nvPr>
            <p:ph type="title"/>
          </p:nvPr>
        </p:nvSpPr>
        <p:spPr>
          <a:xfrm>
            <a:off x="747090" y="1222712"/>
            <a:ext cx="6508382" cy="1231698"/>
          </a:xfrm>
          <a:prstGeom prst="rect">
            <a:avLst/>
          </a:prstGeom>
        </p:spPr>
        <p:txBody>
          <a:bodyPr>
            <a:normAutofit fontScale="100000" lnSpcReduction="0"/>
          </a:bodyPr>
          <a:lstStyle>
            <a:lvl1pPr defTabSz="457200">
              <a:defRPr sz="2700">
                <a:solidFill>
                  <a:srgbClr val="14542C"/>
                </a:solidFill>
              </a:defRPr>
            </a:lvl1pPr>
          </a:lstStyle>
          <a:p>
            <a:pPr/>
            <a:r>
              <a:t>Title Text</a:t>
            </a:r>
          </a:p>
        </p:txBody>
      </p:sp>
      <p:sp>
        <p:nvSpPr>
          <p:cNvPr id="145" name="Shape 145"/>
          <p:cNvSpPr/>
          <p:nvPr/>
        </p:nvSpPr>
        <p:spPr>
          <a:xfrm>
            <a:off x="7415161" y="6366388"/>
            <a:ext cx="1737033" cy="499807"/>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46" name="Shape 146"/>
          <p:cNvSpPr/>
          <p:nvPr>
            <p:ph type="body" sz="quarter" idx="1"/>
          </p:nvPr>
        </p:nvSpPr>
        <p:spPr>
          <a:xfrm>
            <a:off x="2525090" y="319411"/>
            <a:ext cx="3666069" cy="516468"/>
          </a:xfrm>
          <a:prstGeom prst="rect">
            <a:avLst/>
          </a:prstGeom>
        </p:spPr>
        <p:txBody>
          <a:bodyPr>
            <a:normAutofit fontScale="100000" lnSpcReduction="0"/>
          </a:bodyPr>
          <a:lstStyle>
            <a:lvl1pPr marL="0" indent="0" defTabSz="457200">
              <a:spcBef>
                <a:spcPts val="300"/>
              </a:spcBef>
              <a:buSzTx/>
              <a:buNone/>
              <a:defRPr sz="1600">
                <a:solidFill>
                  <a:schemeClr val="accent3">
                    <a:lumOff val="44000"/>
                  </a:schemeClr>
                </a:solidFill>
              </a:defRPr>
            </a:lvl1pPr>
            <a:lvl2pPr marL="0" indent="457200" defTabSz="457200">
              <a:spcBef>
                <a:spcPts val="300"/>
              </a:spcBef>
              <a:buSzTx/>
              <a:buNone/>
              <a:defRPr sz="1600">
                <a:solidFill>
                  <a:schemeClr val="accent3">
                    <a:lumOff val="44000"/>
                  </a:schemeClr>
                </a:solidFill>
              </a:defRPr>
            </a:lvl2pPr>
            <a:lvl3pPr marL="0" indent="914400" defTabSz="457200">
              <a:spcBef>
                <a:spcPts val="300"/>
              </a:spcBef>
              <a:buSzTx/>
              <a:buNone/>
              <a:defRPr sz="1600">
                <a:solidFill>
                  <a:schemeClr val="accent3">
                    <a:lumOff val="44000"/>
                  </a:schemeClr>
                </a:solidFill>
              </a:defRPr>
            </a:lvl3pPr>
            <a:lvl4pPr marL="0" indent="1371600" defTabSz="457200">
              <a:spcBef>
                <a:spcPts val="300"/>
              </a:spcBef>
              <a:buSzTx/>
              <a:buNone/>
              <a:defRPr sz="1600">
                <a:solidFill>
                  <a:schemeClr val="accent3">
                    <a:lumOff val="44000"/>
                  </a:schemeClr>
                </a:solidFill>
              </a:defRPr>
            </a:lvl4pPr>
            <a:lvl5pPr marL="0" indent="1828800" defTabSz="457200">
              <a:spcBef>
                <a:spcPts val="300"/>
              </a:spcBef>
              <a:buSzTx/>
              <a:buNone/>
              <a:defRPr sz="16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grpSp>
        <p:nvGrpSpPr>
          <p:cNvPr id="152" name="Group 152"/>
          <p:cNvGrpSpPr/>
          <p:nvPr/>
        </p:nvGrpSpPr>
        <p:grpSpPr>
          <a:xfrm>
            <a:off x="-12443" y="0"/>
            <a:ext cx="9164637" cy="6858001"/>
            <a:chOff x="0" y="0"/>
            <a:chExt cx="9164635" cy="6858000"/>
          </a:xfrm>
        </p:grpSpPr>
        <p:sp>
          <p:nvSpPr>
            <p:cNvPr id="147" name="Shape 147"/>
            <p:cNvSpPr/>
            <p:nvPr/>
          </p:nvSpPr>
          <p:spPr>
            <a:xfrm>
              <a:off x="7359021" y="1"/>
              <a:ext cx="61746" cy="6858000"/>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defTabSz="457200">
                <a:defRPr>
                  <a:solidFill>
                    <a:schemeClr val="accent3">
                      <a:lumOff val="44000"/>
                    </a:schemeClr>
                  </a:solidFill>
                  <a:latin typeface="+mj-lt"/>
                  <a:ea typeface="+mj-ea"/>
                  <a:cs typeface="+mj-cs"/>
                  <a:sym typeface="Calibri"/>
                </a:defRPr>
              </a:pPr>
            </a:p>
          </p:txBody>
        </p:sp>
        <p:sp>
          <p:nvSpPr>
            <p:cNvPr id="148" name="Shape 148"/>
            <p:cNvSpPr/>
            <p:nvPr/>
          </p:nvSpPr>
          <p:spPr>
            <a:xfrm rot="5400000">
              <a:off x="4552124" y="1753876"/>
              <a:ext cx="68582" cy="915644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defTabSz="457200">
                <a:defRPr>
                  <a:solidFill>
                    <a:schemeClr val="accent3">
                      <a:lumOff val="44000"/>
                    </a:schemeClr>
                  </a:solidFill>
                  <a:latin typeface="+mj-lt"/>
                  <a:ea typeface="+mj-ea"/>
                  <a:cs typeface="+mj-cs"/>
                  <a:sym typeface="Calibri"/>
                </a:defRPr>
              </a:pPr>
            </a:p>
          </p:txBody>
        </p:sp>
        <p:sp>
          <p:nvSpPr>
            <p:cNvPr id="149" name="Shape 149"/>
            <p:cNvSpPr/>
            <p:nvPr/>
          </p:nvSpPr>
          <p:spPr>
            <a:xfrm rot="5400000">
              <a:off x="4543930" y="-2089521"/>
              <a:ext cx="68582" cy="9156443"/>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defTabSz="457200">
                <a:defRPr>
                  <a:solidFill>
                    <a:schemeClr val="accent3">
                      <a:lumOff val="44000"/>
                    </a:schemeClr>
                  </a:solidFill>
                  <a:latin typeface="+mj-lt"/>
                  <a:ea typeface="+mj-ea"/>
                  <a:cs typeface="+mj-cs"/>
                  <a:sym typeface="Calibri"/>
                </a:defRPr>
              </a:pPr>
            </a:p>
          </p:txBody>
        </p:sp>
        <p:sp>
          <p:nvSpPr>
            <p:cNvPr id="150" name="Shape 150"/>
            <p:cNvSpPr/>
            <p:nvPr/>
          </p:nvSpPr>
          <p:spPr>
            <a:xfrm>
              <a:off x="518863" y="0"/>
              <a:ext cx="50738" cy="2506989"/>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defTabSz="457200">
                <a:defRPr>
                  <a:solidFill>
                    <a:schemeClr val="accent3">
                      <a:lumOff val="44000"/>
                    </a:schemeClr>
                  </a:solidFill>
                  <a:latin typeface="+mj-lt"/>
                  <a:ea typeface="+mj-ea"/>
                  <a:cs typeface="+mj-cs"/>
                  <a:sym typeface="Calibri"/>
                </a:defRPr>
              </a:pPr>
            </a:p>
          </p:txBody>
        </p:sp>
        <p:sp>
          <p:nvSpPr>
            <p:cNvPr id="151" name="Shape 151"/>
            <p:cNvSpPr/>
            <p:nvPr/>
          </p:nvSpPr>
          <p:spPr>
            <a:xfrm rot="5400000">
              <a:off x="3961472" y="-2236581"/>
              <a:ext cx="67425" cy="6851168"/>
            </a:xfrm>
            <a:prstGeom prst="rect">
              <a:avLst/>
            </a:prstGeom>
            <a:solidFill>
              <a:schemeClr val="accent3">
                <a:lumOff val="44000"/>
              </a:schemeClr>
            </a:solidFill>
            <a:ln w="12700" cap="flat">
              <a:noFill/>
              <a:miter lim="400000"/>
            </a:ln>
            <a:effectLst/>
          </p:spPr>
          <p:txBody>
            <a:bodyPr wrap="square" lIns="45719" tIns="45719" rIns="45719" bIns="45719" numCol="1" anchor="ctr">
              <a:noAutofit/>
            </a:bodyPr>
            <a:lstStyle/>
            <a:p>
              <a:pPr algn="ctr" defTabSz="457200">
                <a:defRPr>
                  <a:solidFill>
                    <a:schemeClr val="accent3">
                      <a:lumOff val="44000"/>
                    </a:schemeClr>
                  </a:solidFill>
                  <a:latin typeface="+mj-lt"/>
                  <a:ea typeface="+mj-ea"/>
                  <a:cs typeface="+mj-cs"/>
                  <a:sym typeface="Calibri"/>
                </a:defRPr>
              </a:pPr>
            </a:p>
          </p:txBody>
        </p:sp>
      </p:grpSp>
      <p:pic>
        <p:nvPicPr>
          <p:cNvPr id="153" name="image3.jpg" descr="BardDavol_FA_RGB_woTs.jpg"/>
          <p:cNvPicPr>
            <a:picLocks noChangeAspect="1"/>
          </p:cNvPicPr>
          <p:nvPr/>
        </p:nvPicPr>
        <p:blipFill>
          <a:blip r:embed="rId3">
            <a:extLst/>
          </a:blip>
          <a:stretch>
            <a:fillRect/>
          </a:stretch>
        </p:blipFill>
        <p:spPr>
          <a:xfrm>
            <a:off x="7678725" y="335753"/>
            <a:ext cx="1094218" cy="483887"/>
          </a:xfrm>
          <a:prstGeom prst="rect">
            <a:avLst/>
          </a:prstGeom>
          <a:ln w="12700">
            <a:miter lim="400000"/>
          </a:ln>
        </p:spPr>
      </p:pic>
      <p:sp>
        <p:nvSpPr>
          <p:cNvPr id="154" name="Shape 154"/>
          <p:cNvSpPr/>
          <p:nvPr/>
        </p:nvSpPr>
        <p:spPr>
          <a:xfrm>
            <a:off x="745608" y="6456591"/>
            <a:ext cx="2900521"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900">
                <a:latin typeface="Tahoma"/>
                <a:ea typeface="Tahoma"/>
                <a:cs typeface="Tahoma"/>
                <a:sym typeface="Tahoma"/>
              </a:defRPr>
            </a:lvl1pPr>
          </a:lstStyle>
          <a:p>
            <a:pPr/>
            <a:r>
              <a:t>CONFIDENTIAL • FOR INTERNAL USE ONLY</a:t>
            </a:r>
          </a:p>
        </p:txBody>
      </p:sp>
      <p:sp>
        <p:nvSpPr>
          <p:cNvPr id="155" name="Shape 155"/>
          <p:cNvSpPr/>
          <p:nvPr/>
        </p:nvSpPr>
        <p:spPr>
          <a:xfrm>
            <a:off x="7346578" y="1697566"/>
            <a:ext cx="61749" cy="4965701"/>
          </a:xfrm>
          <a:prstGeom prst="rect">
            <a:avLst/>
          </a:prstGeom>
          <a:solidFill>
            <a:schemeClr val="accent3">
              <a:lumOff val="44000"/>
            </a:schemeClr>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pic>
        <p:nvPicPr>
          <p:cNvPr id="156" name="Image.jpg"/>
          <p:cNvPicPr>
            <a:picLocks noChangeAspect="1"/>
          </p:cNvPicPr>
          <p:nvPr/>
        </p:nvPicPr>
        <p:blipFill>
          <a:blip r:embed="rId4">
            <a:extLst/>
          </a:blip>
          <a:stretch>
            <a:fillRect/>
          </a:stretch>
        </p:blipFill>
        <p:spPr>
          <a:xfrm>
            <a:off x="-31319" y="2433995"/>
            <a:ext cx="9206638" cy="5260937"/>
          </a:xfrm>
          <a:prstGeom prst="rect">
            <a:avLst/>
          </a:prstGeom>
          <a:ln w="12700">
            <a:miter lim="400000"/>
          </a:ln>
        </p:spPr>
      </p:pic>
      <p:pic>
        <p:nvPicPr>
          <p:cNvPr id="157" name="Image.jpg"/>
          <p:cNvPicPr>
            <a:picLocks noChangeAspect="1"/>
          </p:cNvPicPr>
          <p:nvPr/>
        </p:nvPicPr>
        <p:blipFill>
          <a:blip r:embed="rId5">
            <a:extLst/>
          </a:blip>
          <a:stretch>
            <a:fillRect/>
          </a:stretch>
        </p:blipFill>
        <p:spPr>
          <a:xfrm>
            <a:off x="-17125" y="1897882"/>
            <a:ext cx="9154716" cy="6876034"/>
          </a:xfrm>
          <a:prstGeom prst="rect">
            <a:avLst/>
          </a:prstGeom>
          <a:ln w="12700">
            <a:miter lim="400000"/>
          </a:ln>
        </p:spPr>
      </p:pic>
      <p:sp>
        <p:nvSpPr>
          <p:cNvPr id="158" name="Shape 158"/>
          <p:cNvSpPr/>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Intro Slide">
    <p:spTree>
      <p:nvGrpSpPr>
        <p:cNvPr id="1" name=""/>
        <p:cNvGrpSpPr/>
        <p:nvPr/>
      </p:nvGrpSpPr>
      <p:grpSpPr>
        <a:xfrm>
          <a:off x="0" y="0"/>
          <a:ext cx="0" cy="0"/>
          <a:chOff x="0" y="0"/>
          <a:chExt cx="0" cy="0"/>
        </a:xfrm>
      </p:grpSpPr>
      <p:sp>
        <p:nvSpPr>
          <p:cNvPr id="165" name="Shape 165"/>
          <p:cNvSpPr/>
          <p:nvPr/>
        </p:nvSpPr>
        <p:spPr>
          <a:xfrm>
            <a:off x="7415161" y="6366388"/>
            <a:ext cx="1737033" cy="499807"/>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66" name="Shape 166"/>
          <p:cNvSpPr/>
          <p:nvPr/>
        </p:nvSpPr>
        <p:spPr>
          <a:xfrm>
            <a:off x="557159" y="-1"/>
            <a:ext cx="6789419" cy="1155292"/>
          </a:xfrm>
          <a:prstGeom prst="rect">
            <a:avLst/>
          </a:prstGeom>
          <a:solidFill>
            <a:srgbClr val="14542C"/>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67" name="Shape 167"/>
          <p:cNvSpPr/>
          <p:nvPr/>
        </p:nvSpPr>
        <p:spPr>
          <a:xfrm>
            <a:off x="557159" y="1222712"/>
            <a:ext cx="6789419" cy="5083150"/>
          </a:xfrm>
          <a:prstGeom prst="rect">
            <a:avLst/>
          </a:prstGeom>
          <a:solidFill>
            <a:srgbClr val="D7D8D6"/>
          </a:solidFill>
          <a:ln w="12700">
            <a:miter lim="400000"/>
          </a:ln>
        </p:spPr>
        <p:txBody>
          <a:bodyPr lIns="45719" rIns="45719" anchor="ctr"/>
          <a:lstStyle/>
          <a:p>
            <a:pPr algn="ctr" defTabSz="457200">
              <a:defRPr>
                <a:latin typeface="+mj-lt"/>
                <a:ea typeface="+mj-ea"/>
                <a:cs typeface="+mj-cs"/>
                <a:sym typeface="Calibri"/>
              </a:defRPr>
            </a:pPr>
          </a:p>
        </p:txBody>
      </p:sp>
      <p:sp>
        <p:nvSpPr>
          <p:cNvPr id="168" name="Shape 168"/>
          <p:cNvSpPr/>
          <p:nvPr/>
        </p:nvSpPr>
        <p:spPr>
          <a:xfrm>
            <a:off x="-4247" y="0"/>
            <a:ext cx="500178" cy="6299302"/>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69" name="Shape 169"/>
          <p:cNvSpPr/>
          <p:nvPr>
            <p:ph type="title"/>
          </p:nvPr>
        </p:nvSpPr>
        <p:spPr>
          <a:xfrm>
            <a:off x="745607" y="286780"/>
            <a:ext cx="6367800" cy="683652"/>
          </a:xfrm>
          <a:prstGeom prst="rect">
            <a:avLst/>
          </a:prstGeom>
        </p:spPr>
        <p:txBody>
          <a:bodyPr>
            <a:normAutofit fontScale="100000" lnSpcReduction="0"/>
          </a:bodyPr>
          <a:lstStyle>
            <a:lvl1pPr defTabSz="457200">
              <a:defRPr sz="2200">
                <a:solidFill>
                  <a:schemeClr val="accent3">
                    <a:lumOff val="44000"/>
                  </a:schemeClr>
                </a:solidFill>
              </a:defRPr>
            </a:lvl1pPr>
          </a:lstStyle>
          <a:p>
            <a:pPr/>
            <a:r>
              <a:t>Title Text</a:t>
            </a:r>
          </a:p>
        </p:txBody>
      </p:sp>
      <p:sp>
        <p:nvSpPr>
          <p:cNvPr id="170" name="Shape 170"/>
          <p:cNvSpPr/>
          <p:nvPr>
            <p:ph type="body" idx="1"/>
          </p:nvPr>
        </p:nvSpPr>
        <p:spPr>
          <a:xfrm>
            <a:off x="745607" y="1516770"/>
            <a:ext cx="6367800" cy="4116101"/>
          </a:xfrm>
          <a:prstGeom prst="rect">
            <a:avLst/>
          </a:prstGeom>
        </p:spPr>
        <p:txBody>
          <a:bodyPr>
            <a:normAutofit fontScale="100000" lnSpcReduction="0"/>
          </a:bodyPr>
          <a:lstStyle>
            <a:lvl1pPr marL="0" indent="0" defTabSz="457200">
              <a:buSzTx/>
              <a:buNone/>
              <a:defRPr sz="2200">
                <a:solidFill>
                  <a:srgbClr val="14542C"/>
                </a:solidFill>
              </a:defRPr>
            </a:lvl1pPr>
            <a:lvl2pPr marL="275519" indent="-275519" defTabSz="457200">
              <a:buChar char="•"/>
              <a:defRPr sz="2200">
                <a:solidFill>
                  <a:srgbClr val="14542C"/>
                </a:solidFill>
              </a:defRPr>
            </a:lvl2pPr>
            <a:lvl3pPr marL="512586" indent="-287161" defTabSz="457200">
              <a:defRPr sz="2200">
                <a:solidFill>
                  <a:srgbClr val="14542C"/>
                </a:solidFill>
              </a:defRPr>
            </a:lvl3pPr>
            <a:lvl4pPr marL="735894" indent="-275519" defTabSz="457200">
              <a:buChar char="•"/>
              <a:defRPr sz="2200">
                <a:solidFill>
                  <a:srgbClr val="14542C"/>
                </a:solidFill>
              </a:defRPr>
            </a:lvl4pPr>
            <a:lvl5pPr marL="961319" indent="-275519" defTabSz="457200">
              <a:buChar char="•"/>
              <a:defRPr sz="2200">
                <a:solidFill>
                  <a:srgbClr val="14542C"/>
                </a:solidFill>
              </a:defRPr>
            </a:lvl5pPr>
          </a:lstStyle>
          <a:p>
            <a:pPr/>
            <a:r>
              <a:t>Body Level One</a:t>
            </a:r>
          </a:p>
          <a:p>
            <a:pPr lvl="1"/>
            <a:r>
              <a:t>Body Level Two</a:t>
            </a:r>
          </a:p>
          <a:p>
            <a:pPr lvl="2"/>
            <a:r>
              <a:t>Body Level Three</a:t>
            </a:r>
          </a:p>
          <a:p>
            <a:pPr lvl="3"/>
            <a:r>
              <a:t>Body Level Four</a:t>
            </a:r>
          </a:p>
          <a:p>
            <a:pPr lvl="4"/>
            <a:r>
              <a:t>Body Level Five</a:t>
            </a:r>
          </a:p>
        </p:txBody>
      </p:sp>
      <p:sp>
        <p:nvSpPr>
          <p:cNvPr id="171" name="Shape 171"/>
          <p:cNvSpPr/>
          <p:nvPr>
            <p:ph type="sldNum" sz="quarter" idx="2"/>
          </p:nvPr>
        </p:nvSpPr>
        <p:spPr>
          <a:xfrm>
            <a:off x="8603138" y="6467012"/>
            <a:ext cx="263983" cy="269241"/>
          </a:xfrm>
          <a:prstGeom prst="rect">
            <a:avLst/>
          </a:prstGeom>
        </p:spPr>
        <p:txBody>
          <a:bodyPr lIns="45719" tIns="45719" rIns="45719" bIns="45719"/>
          <a:lstStyle>
            <a:lvl1pPr>
              <a:defRPr sz="1200">
                <a:solidFill>
                  <a:schemeClr val="accent3">
                    <a:lumOff val="44000"/>
                  </a:schemeClr>
                </a:solidFill>
                <a:latin typeface="+mj-lt"/>
                <a:ea typeface="+mj-ea"/>
                <a:cs typeface="+mj-cs"/>
                <a:sym typeface="Calibri"/>
              </a:defRPr>
            </a:lvl1pPr>
          </a:lstStyle>
          <a:p>
            <a:pPr/>
            <a:fld id="{86CB4B4D-7CA3-9044-876B-883B54F8677D}" type="slidenum"/>
          </a:p>
        </p:txBody>
      </p:sp>
      <p:pic>
        <p:nvPicPr>
          <p:cNvPr id="172" name="image3.jpg" descr="BardDavol_FA_RGB_woTs.jpg"/>
          <p:cNvPicPr>
            <a:picLocks noChangeAspect="1"/>
          </p:cNvPicPr>
          <p:nvPr/>
        </p:nvPicPr>
        <p:blipFill>
          <a:blip r:embed="rId2">
            <a:extLst/>
          </a:blip>
          <a:stretch>
            <a:fillRect/>
          </a:stretch>
        </p:blipFill>
        <p:spPr>
          <a:xfrm>
            <a:off x="7678725" y="335753"/>
            <a:ext cx="1094218" cy="483887"/>
          </a:xfrm>
          <a:prstGeom prst="rect">
            <a:avLst/>
          </a:prstGeom>
          <a:ln w="12700">
            <a:miter lim="400000"/>
          </a:ln>
        </p:spPr>
      </p:pic>
      <p:sp>
        <p:nvSpPr>
          <p:cNvPr id="173" name="Shape 173"/>
          <p:cNvSpPr/>
          <p:nvPr/>
        </p:nvSpPr>
        <p:spPr>
          <a:xfrm>
            <a:off x="745608" y="6487951"/>
            <a:ext cx="2900521"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900">
                <a:latin typeface="Tahoma"/>
                <a:ea typeface="Tahoma"/>
                <a:cs typeface="Tahoma"/>
                <a:sym typeface="Tahoma"/>
              </a:defRPr>
            </a:lvl1pPr>
          </a:lstStyle>
          <a:p>
            <a:pPr/>
            <a:r>
              <a:t>CONFIDENTIAL • FOR INTERNAL USE ONLY</a:t>
            </a: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Custom Layout">
    <p:spTree>
      <p:nvGrpSpPr>
        <p:cNvPr id="1" name=""/>
        <p:cNvGrpSpPr/>
        <p:nvPr/>
      </p:nvGrpSpPr>
      <p:grpSpPr>
        <a:xfrm>
          <a:off x="0" y="0"/>
          <a:ext cx="0" cy="0"/>
          <a:chOff x="0" y="0"/>
          <a:chExt cx="0" cy="0"/>
        </a:xfrm>
      </p:grpSpPr>
      <p:sp>
        <p:nvSpPr>
          <p:cNvPr id="180" name="Shape 180"/>
          <p:cNvSpPr/>
          <p:nvPr/>
        </p:nvSpPr>
        <p:spPr>
          <a:xfrm>
            <a:off x="7415161" y="6366388"/>
            <a:ext cx="1737033" cy="499807"/>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81" name="Shape 181"/>
          <p:cNvSpPr/>
          <p:nvPr/>
        </p:nvSpPr>
        <p:spPr>
          <a:xfrm>
            <a:off x="557159" y="-1"/>
            <a:ext cx="6789419" cy="1155292"/>
          </a:xfrm>
          <a:prstGeom prst="rect">
            <a:avLst/>
          </a:prstGeom>
          <a:solidFill>
            <a:srgbClr val="14542C"/>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82" name="Shape 182"/>
          <p:cNvSpPr/>
          <p:nvPr/>
        </p:nvSpPr>
        <p:spPr>
          <a:xfrm>
            <a:off x="-4247" y="0"/>
            <a:ext cx="500178" cy="1158270"/>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83" name="Shape 183"/>
          <p:cNvSpPr/>
          <p:nvPr/>
        </p:nvSpPr>
        <p:spPr>
          <a:xfrm>
            <a:off x="745608" y="6487951"/>
            <a:ext cx="2900521"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900">
                <a:latin typeface="Tahoma"/>
                <a:ea typeface="Tahoma"/>
                <a:cs typeface="Tahoma"/>
                <a:sym typeface="Tahoma"/>
              </a:defRPr>
            </a:lvl1pPr>
          </a:lstStyle>
          <a:p>
            <a:pPr/>
            <a:r>
              <a:t>CONFIDENTIAL • FOR INTERNAL USE ONLY</a:t>
            </a:r>
          </a:p>
        </p:txBody>
      </p:sp>
      <p:pic>
        <p:nvPicPr>
          <p:cNvPr id="184" name="image3.jpg" descr="BardDavol_FA_RGB_woTs.jpg"/>
          <p:cNvPicPr>
            <a:picLocks noChangeAspect="1"/>
          </p:cNvPicPr>
          <p:nvPr/>
        </p:nvPicPr>
        <p:blipFill>
          <a:blip r:embed="rId2">
            <a:extLst/>
          </a:blip>
          <a:stretch>
            <a:fillRect/>
          </a:stretch>
        </p:blipFill>
        <p:spPr>
          <a:xfrm>
            <a:off x="7678725" y="335753"/>
            <a:ext cx="1094218" cy="483887"/>
          </a:xfrm>
          <a:prstGeom prst="rect">
            <a:avLst/>
          </a:prstGeom>
          <a:ln w="12700">
            <a:miter lim="400000"/>
          </a:ln>
        </p:spPr>
      </p:pic>
      <p:sp>
        <p:nvSpPr>
          <p:cNvPr id="185" name="Shape 185"/>
          <p:cNvSpPr/>
          <p:nvPr>
            <p:ph type="title"/>
          </p:nvPr>
        </p:nvSpPr>
        <p:spPr>
          <a:xfrm>
            <a:off x="745607" y="286780"/>
            <a:ext cx="6367800" cy="683652"/>
          </a:xfrm>
          <a:prstGeom prst="rect">
            <a:avLst/>
          </a:prstGeom>
        </p:spPr>
        <p:txBody>
          <a:bodyPr>
            <a:normAutofit fontScale="100000" lnSpcReduction="0"/>
          </a:bodyPr>
          <a:lstStyle>
            <a:lvl1pPr defTabSz="457200">
              <a:defRPr sz="2200">
                <a:solidFill>
                  <a:schemeClr val="accent3">
                    <a:lumOff val="44000"/>
                  </a:schemeClr>
                </a:solidFill>
              </a:defRPr>
            </a:lvl1pPr>
          </a:lstStyle>
          <a:p>
            <a:pPr/>
            <a:r>
              <a:t>Title Text</a:t>
            </a:r>
          </a:p>
        </p:txBody>
      </p:sp>
      <p:sp>
        <p:nvSpPr>
          <p:cNvPr id="186" name="Shape 186"/>
          <p:cNvSpPr/>
          <p:nvPr>
            <p:ph type="sldNum" sz="quarter" idx="2"/>
          </p:nvPr>
        </p:nvSpPr>
        <p:spPr>
          <a:xfrm>
            <a:off x="8603138" y="6467012"/>
            <a:ext cx="263983" cy="269241"/>
          </a:xfrm>
          <a:prstGeom prst="rect">
            <a:avLst/>
          </a:prstGeom>
        </p:spPr>
        <p:txBody>
          <a:bodyPr lIns="45719" tIns="45719" rIns="45719" bIns="45719"/>
          <a:lstStyle>
            <a:lvl1pPr>
              <a:defRPr sz="1200">
                <a:solidFill>
                  <a:schemeClr val="accent3">
                    <a:lumOff val="44000"/>
                  </a:schemeClr>
                </a:solidFill>
                <a:latin typeface="+mj-lt"/>
                <a:ea typeface="+mj-ea"/>
                <a:cs typeface="+mj-cs"/>
                <a:sym typeface="Calibri"/>
              </a:defRPr>
            </a:lvl1pPr>
          </a:lstStyle>
          <a:p>
            <a:pPr/>
            <a:fld id="{86CB4B4D-7CA3-9044-876B-883B54F8677D}" type="slidenum"/>
          </a:p>
        </p:txBody>
      </p:sp>
      <p:sp>
        <p:nvSpPr>
          <p:cNvPr id="187" name="Shape 187"/>
          <p:cNvSpPr/>
          <p:nvPr>
            <p:ph type="body" idx="1"/>
          </p:nvPr>
        </p:nvSpPr>
        <p:spPr>
          <a:xfrm>
            <a:off x="746125" y="1519237"/>
            <a:ext cx="8121650" cy="4713289"/>
          </a:xfrm>
          <a:prstGeom prst="rect">
            <a:avLst/>
          </a:prstGeom>
        </p:spPr>
        <p:txBody>
          <a:bodyPr>
            <a:normAutofit fontScale="100000" lnSpcReduction="0"/>
          </a:bodyPr>
          <a:lstStyle>
            <a:lvl1pPr marL="0" indent="0" defTabSz="457200">
              <a:buSzTx/>
              <a:buNone/>
              <a:defRPr sz="2200">
                <a:solidFill>
                  <a:srgbClr val="14542C"/>
                </a:solidFill>
              </a:defRPr>
            </a:lvl1pPr>
            <a:lvl2pPr marL="275519" indent="-275519" defTabSz="457200">
              <a:buChar char="•"/>
              <a:defRPr sz="2200">
                <a:solidFill>
                  <a:srgbClr val="14542C"/>
                </a:solidFill>
              </a:defRPr>
            </a:lvl2pPr>
            <a:lvl3pPr marL="512586" indent="-287161" defTabSz="457200">
              <a:defRPr sz="2200">
                <a:solidFill>
                  <a:srgbClr val="14542C"/>
                </a:solidFill>
              </a:defRPr>
            </a:lvl3pPr>
            <a:lvl4pPr marL="735894" indent="-275519" defTabSz="457200">
              <a:buChar char="•"/>
              <a:defRPr sz="2200">
                <a:solidFill>
                  <a:srgbClr val="14542C"/>
                </a:solidFill>
              </a:defRPr>
            </a:lvl4pPr>
            <a:lvl5pPr marL="961319" indent="-275519" defTabSz="457200">
              <a:buChar char="•"/>
              <a:defRPr sz="2200">
                <a:solidFill>
                  <a:srgbClr val="14542C"/>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194" name="Shape 194"/>
          <p:cNvSpPr/>
          <p:nvPr/>
        </p:nvSpPr>
        <p:spPr>
          <a:xfrm>
            <a:off x="7415161" y="6366388"/>
            <a:ext cx="1737033" cy="499807"/>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95" name="Shape 195"/>
          <p:cNvSpPr/>
          <p:nvPr/>
        </p:nvSpPr>
        <p:spPr>
          <a:xfrm>
            <a:off x="557159" y="-1"/>
            <a:ext cx="6789419" cy="1155292"/>
          </a:xfrm>
          <a:prstGeom prst="rect">
            <a:avLst/>
          </a:prstGeom>
          <a:solidFill>
            <a:srgbClr val="14542C"/>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96" name="Shape 196"/>
          <p:cNvSpPr/>
          <p:nvPr/>
        </p:nvSpPr>
        <p:spPr>
          <a:xfrm>
            <a:off x="-4247" y="0"/>
            <a:ext cx="500178" cy="1158270"/>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197" name="Shape 197"/>
          <p:cNvSpPr/>
          <p:nvPr/>
        </p:nvSpPr>
        <p:spPr>
          <a:xfrm>
            <a:off x="745608" y="6487951"/>
            <a:ext cx="2900521"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900">
                <a:latin typeface="Tahoma"/>
                <a:ea typeface="Tahoma"/>
                <a:cs typeface="Tahoma"/>
                <a:sym typeface="Tahoma"/>
              </a:defRPr>
            </a:lvl1pPr>
          </a:lstStyle>
          <a:p>
            <a:pPr/>
            <a:r>
              <a:t>CONFIDENTIAL • FOR INTERNAL USE ONLY</a:t>
            </a:r>
          </a:p>
        </p:txBody>
      </p:sp>
      <p:pic>
        <p:nvPicPr>
          <p:cNvPr id="198" name="image3.jpg" descr="BardDavol_FA_RGB_woTs.jpg"/>
          <p:cNvPicPr>
            <a:picLocks noChangeAspect="1"/>
          </p:cNvPicPr>
          <p:nvPr/>
        </p:nvPicPr>
        <p:blipFill>
          <a:blip r:embed="rId2">
            <a:extLst/>
          </a:blip>
          <a:stretch>
            <a:fillRect/>
          </a:stretch>
        </p:blipFill>
        <p:spPr>
          <a:xfrm>
            <a:off x="7678725" y="335753"/>
            <a:ext cx="1094218" cy="483887"/>
          </a:xfrm>
          <a:prstGeom prst="rect">
            <a:avLst/>
          </a:prstGeom>
          <a:ln w="12700">
            <a:miter lim="400000"/>
          </a:ln>
        </p:spPr>
      </p:pic>
      <p:sp>
        <p:nvSpPr>
          <p:cNvPr id="199" name="Shape 199"/>
          <p:cNvSpPr/>
          <p:nvPr>
            <p:ph type="title"/>
          </p:nvPr>
        </p:nvSpPr>
        <p:spPr>
          <a:xfrm>
            <a:off x="722312" y="4406900"/>
            <a:ext cx="7772401" cy="1362075"/>
          </a:xfrm>
          <a:prstGeom prst="rect">
            <a:avLst/>
          </a:prstGeom>
        </p:spPr>
        <p:txBody>
          <a:bodyPr anchor="t">
            <a:normAutofit fontScale="100000" lnSpcReduction="0"/>
          </a:bodyPr>
          <a:lstStyle>
            <a:lvl1pPr defTabSz="457200">
              <a:defRPr b="1" cap="all" sz="4000">
                <a:solidFill>
                  <a:schemeClr val="accent3">
                    <a:lumOff val="44000"/>
                  </a:schemeClr>
                </a:solidFill>
              </a:defRPr>
            </a:lvl1pPr>
          </a:lstStyle>
          <a:p>
            <a:pPr/>
            <a:r>
              <a:t>Title Text</a:t>
            </a:r>
          </a:p>
        </p:txBody>
      </p:sp>
      <p:sp>
        <p:nvSpPr>
          <p:cNvPr id="200" name="Shape 200"/>
          <p:cNvSpPr/>
          <p:nvPr>
            <p:ph type="body" sz="quarter" idx="1"/>
          </p:nvPr>
        </p:nvSpPr>
        <p:spPr>
          <a:xfrm>
            <a:off x="722312" y="2906713"/>
            <a:ext cx="7772401" cy="1500188"/>
          </a:xfrm>
          <a:prstGeom prst="rect">
            <a:avLst/>
          </a:prstGeom>
        </p:spPr>
        <p:txBody>
          <a:bodyPr anchor="b">
            <a:normAutofit fontScale="100000" lnSpcReduction="0"/>
          </a:bodyPr>
          <a:lstStyle>
            <a:lvl1pPr marL="0" indent="0" defTabSz="457200">
              <a:spcBef>
                <a:spcPts val="400"/>
              </a:spcBef>
              <a:buSzTx/>
              <a:buNone/>
              <a:defRPr sz="2000">
                <a:solidFill>
                  <a:srgbClr val="888888"/>
                </a:solidFill>
              </a:defRPr>
            </a:lvl1pPr>
            <a:lvl2pPr marL="0" indent="457200" defTabSz="457200">
              <a:spcBef>
                <a:spcPts val="400"/>
              </a:spcBef>
              <a:buSzTx/>
              <a:buNone/>
              <a:defRPr sz="2000">
                <a:solidFill>
                  <a:srgbClr val="888888"/>
                </a:solidFill>
              </a:defRPr>
            </a:lvl2pPr>
            <a:lvl3pPr marL="0" indent="914400" defTabSz="457200">
              <a:spcBef>
                <a:spcPts val="400"/>
              </a:spcBef>
              <a:buSzTx/>
              <a:buNone/>
              <a:defRPr sz="2000">
                <a:solidFill>
                  <a:srgbClr val="888888"/>
                </a:solidFill>
              </a:defRPr>
            </a:lvl3pPr>
            <a:lvl4pPr marL="0" indent="1371600" defTabSz="457200">
              <a:spcBef>
                <a:spcPts val="400"/>
              </a:spcBef>
              <a:buSzTx/>
              <a:buNone/>
              <a:defRPr sz="2000">
                <a:solidFill>
                  <a:srgbClr val="888888"/>
                </a:solidFill>
              </a:defRPr>
            </a:lvl4pPr>
            <a:lvl5pPr marL="0" indent="1828800" defTabSz="457200">
              <a:spcBef>
                <a:spcPts val="400"/>
              </a:spcBef>
              <a:buSz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Shape 201"/>
          <p:cNvSpPr/>
          <p:nvPr>
            <p:ph type="sldNum" sz="quarter" idx="2"/>
          </p:nvPr>
        </p:nvSpPr>
        <p:spPr>
          <a:xfrm>
            <a:off x="8603138" y="6467012"/>
            <a:ext cx="263983" cy="269241"/>
          </a:xfrm>
          <a:prstGeom prst="rect">
            <a:avLst/>
          </a:prstGeom>
        </p:spPr>
        <p:txBody>
          <a:bodyPr lIns="45719" tIns="45719" rIns="45719" bIns="45719"/>
          <a:lstStyle>
            <a:lvl1pPr>
              <a:defRPr sz="1200">
                <a:solidFill>
                  <a:schemeClr val="accent3">
                    <a:lumOff val="44000"/>
                  </a:schemeClr>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1_Custom Layout">
    <p:spTree>
      <p:nvGrpSpPr>
        <p:cNvPr id="1" name=""/>
        <p:cNvGrpSpPr/>
        <p:nvPr/>
      </p:nvGrpSpPr>
      <p:grpSpPr>
        <a:xfrm>
          <a:off x="0" y="0"/>
          <a:ext cx="0" cy="0"/>
          <a:chOff x="0" y="0"/>
          <a:chExt cx="0" cy="0"/>
        </a:xfrm>
      </p:grpSpPr>
      <p:sp>
        <p:nvSpPr>
          <p:cNvPr id="208" name="Shape 208"/>
          <p:cNvSpPr/>
          <p:nvPr/>
        </p:nvSpPr>
        <p:spPr>
          <a:xfrm>
            <a:off x="7415161" y="6366388"/>
            <a:ext cx="1737033" cy="499807"/>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209" name="Shape 209"/>
          <p:cNvSpPr/>
          <p:nvPr/>
        </p:nvSpPr>
        <p:spPr>
          <a:xfrm>
            <a:off x="557159" y="-1"/>
            <a:ext cx="6789419" cy="1155292"/>
          </a:xfrm>
          <a:prstGeom prst="rect">
            <a:avLst/>
          </a:prstGeom>
          <a:solidFill>
            <a:srgbClr val="14542C"/>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210" name="Shape 210"/>
          <p:cNvSpPr/>
          <p:nvPr/>
        </p:nvSpPr>
        <p:spPr>
          <a:xfrm>
            <a:off x="-4247" y="0"/>
            <a:ext cx="500178" cy="1158270"/>
          </a:xfrm>
          <a:prstGeom prst="rect">
            <a:avLst/>
          </a:prstGeom>
          <a:solidFill>
            <a:srgbClr val="3762B2"/>
          </a:solidFill>
          <a:ln w="12700">
            <a:miter lim="400000"/>
          </a:ln>
        </p:spPr>
        <p:txBody>
          <a:bodyPr lIns="45719" rIns="45719" anchor="ctr"/>
          <a:lstStyle/>
          <a:p>
            <a:pPr algn="ctr" defTabSz="457200">
              <a:defRPr>
                <a:solidFill>
                  <a:schemeClr val="accent3">
                    <a:lumOff val="44000"/>
                  </a:schemeClr>
                </a:solidFill>
                <a:latin typeface="+mj-lt"/>
                <a:ea typeface="+mj-ea"/>
                <a:cs typeface="+mj-cs"/>
                <a:sym typeface="Calibri"/>
              </a:defRPr>
            </a:pPr>
          </a:p>
        </p:txBody>
      </p:sp>
      <p:sp>
        <p:nvSpPr>
          <p:cNvPr id="211" name="Shape 211"/>
          <p:cNvSpPr/>
          <p:nvPr/>
        </p:nvSpPr>
        <p:spPr>
          <a:xfrm>
            <a:off x="745608" y="6487951"/>
            <a:ext cx="2900521"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900">
                <a:latin typeface="Tahoma"/>
                <a:ea typeface="Tahoma"/>
                <a:cs typeface="Tahoma"/>
                <a:sym typeface="Tahoma"/>
              </a:defRPr>
            </a:lvl1pPr>
          </a:lstStyle>
          <a:p>
            <a:pPr/>
            <a:r>
              <a:t>CONFIDENTIAL • FOR INTERNAL USE ONLY</a:t>
            </a:r>
          </a:p>
        </p:txBody>
      </p:sp>
      <p:pic>
        <p:nvPicPr>
          <p:cNvPr id="212" name="image3.jpg" descr="BardDavol_FA_RGB_woTs.jpg"/>
          <p:cNvPicPr>
            <a:picLocks noChangeAspect="1"/>
          </p:cNvPicPr>
          <p:nvPr/>
        </p:nvPicPr>
        <p:blipFill>
          <a:blip r:embed="rId2">
            <a:extLst/>
          </a:blip>
          <a:stretch>
            <a:fillRect/>
          </a:stretch>
        </p:blipFill>
        <p:spPr>
          <a:xfrm>
            <a:off x="7678725" y="335753"/>
            <a:ext cx="1094218" cy="483887"/>
          </a:xfrm>
          <a:prstGeom prst="rect">
            <a:avLst/>
          </a:prstGeom>
          <a:ln w="12700">
            <a:miter lim="400000"/>
          </a:ln>
        </p:spPr>
      </p:pic>
      <p:sp>
        <p:nvSpPr>
          <p:cNvPr id="213" name="Shape 213"/>
          <p:cNvSpPr/>
          <p:nvPr>
            <p:ph type="title"/>
          </p:nvPr>
        </p:nvSpPr>
        <p:spPr>
          <a:xfrm>
            <a:off x="745607" y="286780"/>
            <a:ext cx="6367800" cy="683652"/>
          </a:xfrm>
          <a:prstGeom prst="rect">
            <a:avLst/>
          </a:prstGeom>
        </p:spPr>
        <p:txBody>
          <a:bodyPr>
            <a:normAutofit fontScale="100000" lnSpcReduction="0"/>
          </a:bodyPr>
          <a:lstStyle>
            <a:lvl1pPr defTabSz="457200">
              <a:defRPr sz="2200">
                <a:solidFill>
                  <a:schemeClr val="accent3">
                    <a:lumOff val="44000"/>
                  </a:schemeClr>
                </a:solidFill>
              </a:defRPr>
            </a:lvl1pPr>
          </a:lstStyle>
          <a:p>
            <a:pPr/>
            <a:r>
              <a:t>Title Text</a:t>
            </a:r>
          </a:p>
        </p:txBody>
      </p:sp>
      <p:sp>
        <p:nvSpPr>
          <p:cNvPr id="214" name="Shape 214"/>
          <p:cNvSpPr/>
          <p:nvPr>
            <p:ph type="sldNum" sz="quarter" idx="2"/>
          </p:nvPr>
        </p:nvSpPr>
        <p:spPr>
          <a:xfrm>
            <a:off x="8603138" y="6467012"/>
            <a:ext cx="263983" cy="269241"/>
          </a:xfrm>
          <a:prstGeom prst="rect">
            <a:avLst/>
          </a:prstGeom>
        </p:spPr>
        <p:txBody>
          <a:bodyPr lIns="45719" tIns="45719" rIns="45719" bIns="45719"/>
          <a:lstStyle>
            <a:lvl1pPr>
              <a:defRPr sz="1200">
                <a:solidFill>
                  <a:schemeClr val="accent3">
                    <a:lumOff val="44000"/>
                  </a:schemeClr>
                </a:solidFill>
                <a:latin typeface="+mj-lt"/>
                <a:ea typeface="+mj-ea"/>
                <a:cs typeface="+mj-cs"/>
                <a:sym typeface="Calibri"/>
              </a:defRPr>
            </a:lvl1pPr>
          </a:lstStyle>
          <a:p>
            <a:pPr/>
            <a:fld id="{86CB4B4D-7CA3-9044-876B-883B54F8677D}" type="slidenum"/>
          </a:p>
        </p:txBody>
      </p:sp>
      <p:sp>
        <p:nvSpPr>
          <p:cNvPr id="215" name="Shape 215"/>
          <p:cNvSpPr/>
          <p:nvPr>
            <p:ph type="body" idx="1"/>
          </p:nvPr>
        </p:nvSpPr>
        <p:spPr>
          <a:xfrm>
            <a:off x="746125" y="1519237"/>
            <a:ext cx="8121650" cy="4713289"/>
          </a:xfrm>
          <a:prstGeom prst="rect">
            <a:avLst/>
          </a:prstGeom>
        </p:spPr>
        <p:txBody>
          <a:bodyPr>
            <a:normAutofit fontScale="100000" lnSpcReduction="0"/>
          </a:bodyPr>
          <a:lstStyle>
            <a:lvl1pPr marL="0" indent="0" defTabSz="457200">
              <a:buSzTx/>
              <a:buNone/>
              <a:defRPr sz="2200">
                <a:solidFill>
                  <a:srgbClr val="14542C"/>
                </a:solidFill>
              </a:defRPr>
            </a:lvl1pPr>
            <a:lvl2pPr marL="275519" indent="-275519" defTabSz="457200">
              <a:buChar char="•"/>
              <a:defRPr sz="2200">
                <a:solidFill>
                  <a:srgbClr val="14542C"/>
                </a:solidFill>
              </a:defRPr>
            </a:lvl2pPr>
            <a:lvl3pPr marL="512586" indent="-287161" defTabSz="457200">
              <a:defRPr sz="2200">
                <a:solidFill>
                  <a:srgbClr val="14542C"/>
                </a:solidFill>
              </a:defRPr>
            </a:lvl3pPr>
            <a:lvl4pPr marL="735894" indent="-275519" defTabSz="457200">
              <a:buChar char="•"/>
              <a:defRPr sz="2200">
                <a:solidFill>
                  <a:srgbClr val="14542C"/>
                </a:solidFill>
              </a:defRPr>
            </a:lvl4pPr>
            <a:lvl5pPr marL="961319" indent="-275519" defTabSz="457200">
              <a:buChar char="•"/>
              <a:defRPr sz="2200">
                <a:solidFill>
                  <a:srgbClr val="14542C"/>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Shape 25"/>
          <p:cNvSpPr/>
          <p:nvPr>
            <p:ph type="title"/>
          </p:nvPr>
        </p:nvSpPr>
        <p:spPr>
          <a:xfrm>
            <a:off x="304800" y="0"/>
            <a:ext cx="7162800" cy="1143000"/>
          </a:xfrm>
          <a:prstGeom prst="rect">
            <a:avLst/>
          </a:prstGeom>
        </p:spPr>
        <p:txBody>
          <a:bodyPr>
            <a:normAutofit fontScale="100000" lnSpcReduction="0"/>
          </a:bodyPr>
          <a:lstStyle>
            <a:lvl1pPr>
              <a:defRPr b="1"/>
            </a:lvl1pPr>
          </a:lstStyle>
          <a:p>
            <a:pPr/>
            <a:r>
              <a:t>Title Text</a:t>
            </a:r>
          </a:p>
        </p:txBody>
      </p:sp>
      <p:sp>
        <p:nvSpPr>
          <p:cNvPr id="26" name="Shape 26"/>
          <p:cNvSpPr/>
          <p:nvPr>
            <p:ph type="body" idx="1"/>
          </p:nvPr>
        </p:nvSpPr>
        <p:spPr>
          <a:xfrm>
            <a:off x="457200" y="1600200"/>
            <a:ext cx="8229600" cy="4525963"/>
          </a:xfrm>
          <a:prstGeom prst="rect">
            <a:avLst/>
          </a:prstGeom>
        </p:spPr>
        <p:txBody>
          <a:bodyPr>
            <a:normAutofit fontScale="100000" lnSpcReduction="0"/>
          </a:bodyPr>
          <a:lstStyle>
            <a:lvl1pPr>
              <a:defRPr b="1"/>
            </a:lvl1pPr>
            <a:lvl2pPr>
              <a:defRPr b="1"/>
            </a:lvl2pPr>
            <a:lvl3pPr>
              <a:defRPr b="1"/>
            </a:lvl3pPr>
            <a:lvl4pPr>
              <a:defRPr b="1"/>
            </a:lvl4pPr>
            <a:lvl5pPr>
              <a:defRPr b="1"/>
            </a:lvl5p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4" name="Shape 34"/>
          <p:cNvSpPr/>
          <p:nvPr>
            <p:ph type="title"/>
          </p:nvPr>
        </p:nvSpPr>
        <p:spPr>
          <a:xfrm>
            <a:off x="722312" y="4406900"/>
            <a:ext cx="7772401" cy="1362075"/>
          </a:xfrm>
          <a:prstGeom prst="rect">
            <a:avLst/>
          </a:prstGeom>
        </p:spPr>
        <p:txBody>
          <a:bodyPr anchor="t">
            <a:normAutofit fontScale="100000" lnSpcReduction="0"/>
          </a:bodyPr>
          <a:lstStyle>
            <a:lvl1pPr>
              <a:defRPr b="1" cap="all" sz="4000"/>
            </a:lvl1pPr>
          </a:lstStyle>
          <a:p>
            <a:pPr/>
            <a:r>
              <a:t>Title Text</a:t>
            </a:r>
          </a:p>
        </p:txBody>
      </p:sp>
      <p:sp>
        <p:nvSpPr>
          <p:cNvPr id="35" name="Shape 35"/>
          <p:cNvSpPr/>
          <p:nvPr>
            <p:ph type="body" sz="quarter" idx="1"/>
          </p:nvPr>
        </p:nvSpPr>
        <p:spPr>
          <a:xfrm>
            <a:off x="722312" y="2906713"/>
            <a:ext cx="7772401" cy="1500188"/>
          </a:xfrm>
          <a:prstGeom prst="rect">
            <a:avLst/>
          </a:prstGeom>
        </p:spPr>
        <p:txBody>
          <a:bodyPr anchor="b">
            <a:normAutofit fontScale="100000" lnSpcReduction="0"/>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3" name="Shape 43"/>
          <p:cNvSpPr/>
          <p:nvPr>
            <p:ph type="title"/>
          </p:nvPr>
        </p:nvSpPr>
        <p:spPr>
          <a:xfrm>
            <a:off x="304800" y="0"/>
            <a:ext cx="7162800" cy="1143000"/>
          </a:xfrm>
          <a:prstGeom prst="rect">
            <a:avLst/>
          </a:prstGeom>
        </p:spPr>
        <p:txBody>
          <a:bodyPr>
            <a:normAutofit fontScale="100000" lnSpcReduction="0"/>
          </a:bodyPr>
          <a:lstStyle/>
          <a:p>
            <a:pPr/>
            <a:r>
              <a:t>Title Text</a:t>
            </a:r>
          </a:p>
        </p:txBody>
      </p:sp>
      <p:sp>
        <p:nvSpPr>
          <p:cNvPr id="44" name="Shape 44"/>
          <p:cNvSpPr/>
          <p:nvPr>
            <p:ph type="body" sz="half" idx="1"/>
          </p:nvPr>
        </p:nvSpPr>
        <p:spPr>
          <a:xfrm>
            <a:off x="457200" y="1600200"/>
            <a:ext cx="4038600" cy="4525963"/>
          </a:xfrm>
          <a:prstGeom prst="rect">
            <a:avLst/>
          </a:prstGeom>
        </p:spPr>
        <p:txBody>
          <a:bodyPr>
            <a:normAutofit fontScale="100000" lnSpcReduction="0"/>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2" name="Shape 52"/>
          <p:cNvSpPr/>
          <p:nvPr>
            <p:ph type="title"/>
          </p:nvPr>
        </p:nvSpPr>
        <p:spPr>
          <a:xfrm>
            <a:off x="457200" y="274638"/>
            <a:ext cx="8229600" cy="1143001"/>
          </a:xfrm>
          <a:prstGeom prst="rect">
            <a:avLst/>
          </a:prstGeom>
        </p:spPr>
        <p:txBody>
          <a:bodyPr>
            <a:normAutofit fontScale="100000" lnSpcReduction="0"/>
          </a:bodyPr>
          <a:lstStyle/>
          <a:p>
            <a:pPr/>
            <a:r>
              <a:t>Title Text</a:t>
            </a:r>
          </a:p>
        </p:txBody>
      </p:sp>
      <p:sp>
        <p:nvSpPr>
          <p:cNvPr id="53" name="Shape 53"/>
          <p:cNvSpPr/>
          <p:nvPr>
            <p:ph type="body" sz="quarter" idx="1"/>
          </p:nvPr>
        </p:nvSpPr>
        <p:spPr>
          <a:xfrm>
            <a:off x="457200" y="1535112"/>
            <a:ext cx="4040188" cy="639763"/>
          </a:xfrm>
          <a:prstGeom prst="rect">
            <a:avLst/>
          </a:prstGeom>
        </p:spPr>
        <p:txBody>
          <a:bodyPr anchor="b">
            <a:normAutofit fontScale="100000" lnSpcReduction="0"/>
          </a:bodyPr>
          <a:lstStyle>
            <a:lvl1pPr marL="0" indent="0">
              <a:buSzTx/>
              <a:buNone/>
              <a:defRPr b="1"/>
            </a:lvl1pPr>
            <a:lvl2pPr marL="0" indent="457200">
              <a:buSzTx/>
              <a:buNone/>
              <a:defRPr b="1"/>
            </a:lvl2pPr>
            <a:lvl3pPr marL="0" indent="914400">
              <a:buSzTx/>
              <a:buNone/>
              <a:defRPr b="1"/>
            </a:lvl3pPr>
            <a:lvl4pPr marL="0" indent="1371600">
              <a:buSzTx/>
              <a:buNone/>
              <a:defRPr b="1"/>
            </a:lvl4pPr>
            <a:lvl5pPr marL="0" indent="1828800">
              <a:buSzTx/>
              <a:buNone/>
              <a:defRPr b="1"/>
            </a:lvl5pPr>
          </a:lstStyle>
          <a:p>
            <a:pPr/>
            <a:r>
              <a:t>Body Level One</a:t>
            </a:r>
          </a:p>
          <a:p>
            <a:pPr lvl="1"/>
            <a:r>
              <a:t>Body Level Two</a:t>
            </a:r>
          </a:p>
          <a:p>
            <a:pPr lvl="2"/>
            <a:r>
              <a:t>Body Level Three</a:t>
            </a:r>
          </a:p>
          <a:p>
            <a:pPr lvl="3"/>
            <a:r>
              <a:t>Body Level Four</a:t>
            </a:r>
          </a:p>
          <a:p>
            <a:pPr lvl="4"/>
            <a:r>
              <a:t>Body Level Five</a:t>
            </a:r>
          </a:p>
        </p:txBody>
      </p:sp>
      <p:sp>
        <p:nvSpPr>
          <p:cNvPr id="54" name="Shape 54"/>
          <p:cNvSpPr/>
          <p:nvPr>
            <p:ph type="body" sz="quarter" idx="13"/>
          </p:nvPr>
        </p:nvSpPr>
        <p:spPr>
          <a:xfrm>
            <a:off x="4645025" y="1535112"/>
            <a:ext cx="4041775" cy="639763"/>
          </a:xfrm>
          <a:prstGeom prst="rect">
            <a:avLst/>
          </a:prstGeom>
        </p:spPr>
        <p:txBody>
          <a:bodyPr anchor="b">
            <a:normAutofit fontScale="100000" lnSpcReduction="0"/>
          </a:bodyPr>
          <a:lstStyle/>
          <a:p>
            <a:pPr marL="0" indent="0">
              <a:buSzTx/>
              <a:buNone/>
              <a:defRPr b="1"/>
            </a:pP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2" name="Shape 62"/>
          <p:cNvSpPr/>
          <p:nvPr>
            <p:ph type="title"/>
          </p:nvPr>
        </p:nvSpPr>
        <p:spPr>
          <a:xfrm>
            <a:off x="304800" y="0"/>
            <a:ext cx="7162800" cy="1143000"/>
          </a:xfrm>
          <a:prstGeom prst="rect">
            <a:avLst/>
          </a:prstGeom>
        </p:spPr>
        <p:txBody>
          <a:bodyPr>
            <a:normAutofit fontScale="100000" lnSpcReduction="0"/>
          </a:bodyPr>
          <a:lstStyle/>
          <a:p>
            <a:pPr/>
            <a:r>
              <a:t>Title Text</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7" name="Shape 77"/>
          <p:cNvSpPr/>
          <p:nvPr>
            <p:ph type="title"/>
          </p:nvPr>
        </p:nvSpPr>
        <p:spPr>
          <a:xfrm>
            <a:off x="457200" y="273050"/>
            <a:ext cx="3008314" cy="1162050"/>
          </a:xfrm>
          <a:prstGeom prst="rect">
            <a:avLst/>
          </a:prstGeom>
        </p:spPr>
        <p:txBody>
          <a:bodyPr anchor="b">
            <a:normAutofit fontScale="100000" lnSpcReduction="0"/>
          </a:bodyPr>
          <a:lstStyle>
            <a:lvl1pPr>
              <a:defRPr b="1" sz="2000"/>
            </a:lvl1pPr>
          </a:lstStyle>
          <a:p>
            <a:pPr/>
            <a:r>
              <a:t>Title Text</a:t>
            </a:r>
          </a:p>
        </p:txBody>
      </p:sp>
      <p:sp>
        <p:nvSpPr>
          <p:cNvPr id="78" name="Shape 78"/>
          <p:cNvSpPr/>
          <p:nvPr>
            <p:ph type="body" idx="1"/>
          </p:nvPr>
        </p:nvSpPr>
        <p:spPr>
          <a:xfrm>
            <a:off x="3575050" y="273050"/>
            <a:ext cx="5111750" cy="5853113"/>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9" name="Shape 79"/>
          <p:cNvSpPr/>
          <p:nvPr>
            <p:ph type="body" sz="half" idx="13"/>
          </p:nvPr>
        </p:nvSpPr>
        <p:spPr>
          <a:xfrm>
            <a:off x="457199" y="1435100"/>
            <a:ext cx="3008315" cy="4691063"/>
          </a:xfrm>
          <a:prstGeom prst="rect">
            <a:avLst/>
          </a:prstGeom>
        </p:spPr>
        <p:txBody>
          <a:bodyPr>
            <a:normAutofit fontScale="100000" lnSpcReduction="0"/>
          </a:bodyPr>
          <a:lstStyle/>
          <a:p>
            <a:pPr marL="0" indent="0">
              <a:spcBef>
                <a:spcPts val="300"/>
              </a:spcBef>
              <a:buSzTx/>
              <a:buNone/>
              <a:defRPr sz="1400"/>
            </a:pP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7" name="Shape 87"/>
          <p:cNvSpPr/>
          <p:nvPr>
            <p:ph type="title"/>
          </p:nvPr>
        </p:nvSpPr>
        <p:spPr>
          <a:xfrm>
            <a:off x="1792288" y="4800600"/>
            <a:ext cx="5486401" cy="566738"/>
          </a:xfrm>
          <a:prstGeom prst="rect">
            <a:avLst/>
          </a:prstGeom>
        </p:spPr>
        <p:txBody>
          <a:bodyPr anchor="b">
            <a:normAutofit fontScale="100000" lnSpcReduction="0"/>
          </a:bodyPr>
          <a:lstStyle>
            <a:lvl1pPr>
              <a:defRPr b="1" sz="2000"/>
            </a:lvl1pPr>
          </a:lstStyle>
          <a:p>
            <a:pPr/>
            <a:r>
              <a:t>Title Text</a:t>
            </a:r>
          </a:p>
        </p:txBody>
      </p:sp>
      <p:sp>
        <p:nvSpPr>
          <p:cNvPr id="88" name="Shape 88"/>
          <p:cNvSpPr/>
          <p:nvPr>
            <p:ph type="pic" sz="half" idx="13"/>
          </p:nvPr>
        </p:nvSpPr>
        <p:spPr>
          <a:xfrm>
            <a:off x="1792288" y="612775"/>
            <a:ext cx="5486401" cy="4114800"/>
          </a:xfrm>
          <a:prstGeom prst="rect">
            <a:avLst/>
          </a:prstGeom>
        </p:spPr>
        <p:txBody>
          <a:bodyPr lIns="91439" rIns="91439"/>
          <a:lstStyle/>
          <a:p>
            <a:pPr/>
          </a:p>
        </p:txBody>
      </p:sp>
      <p:sp>
        <p:nvSpPr>
          <p:cNvPr id="89" name="Shape 89"/>
          <p:cNvSpPr/>
          <p:nvPr>
            <p:ph type="body" sz="quarter" idx="1"/>
          </p:nvPr>
        </p:nvSpPr>
        <p:spPr>
          <a:xfrm>
            <a:off x="1792288" y="5367337"/>
            <a:ext cx="5486401" cy="804863"/>
          </a:xfrm>
          <a:prstGeom prst="rect">
            <a:avLst/>
          </a:prstGeom>
        </p:spPr>
        <p:txBody>
          <a:bodyPr>
            <a:normAutofit fontScale="100000" lnSpcReduction="0"/>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p:bgPr>
    </p:bg>
    <p:spTree>
      <p:nvGrpSpPr>
        <p:cNvPr id="1" name=""/>
        <p:cNvGrpSpPr/>
        <p:nvPr/>
      </p:nvGrpSpPr>
      <p:grpSpPr>
        <a:xfrm>
          <a:off x="0" y="0"/>
          <a:ext cx="0" cy="0"/>
          <a:chOff x="0" y="0"/>
          <a:chExt cx="0" cy="0"/>
        </a:xfrm>
      </p:grpSpPr>
      <p:pic>
        <p:nvPicPr>
          <p:cNvPr id="2" name="image1.jpg" descr="DAV 1061 PPT_LO"/>
          <p:cNvPicPr>
            <a:picLocks noChangeAspect="1"/>
          </p:cNvPicPr>
          <p:nvPr/>
        </p:nvPicPr>
        <p:blipFill>
          <a:blip r:embed="rId2">
            <a:extLst/>
          </a:blip>
          <a:stretch>
            <a:fillRect/>
          </a:stretch>
        </p:blipFill>
        <p:spPr>
          <a:xfrm>
            <a:off x="-11114" y="-11114"/>
            <a:ext cx="9167815" cy="6881815"/>
          </a:xfrm>
          <a:prstGeom prst="rect">
            <a:avLst/>
          </a:prstGeom>
          <a:ln w="12700">
            <a:miter lim="400000"/>
          </a:ln>
        </p:spPr>
      </p:pic>
      <p:pic>
        <p:nvPicPr>
          <p:cNvPr id="3" name="image2.jpg" descr="DAV 1061 PPT_LO2"/>
          <p:cNvPicPr>
            <a:picLocks noChangeAspect="1"/>
          </p:cNvPicPr>
          <p:nvPr/>
        </p:nvPicPr>
        <p:blipFill>
          <a:blip r:embed="rId3">
            <a:extLst/>
          </a:blip>
          <a:stretch>
            <a:fillRect/>
          </a:stretch>
        </p:blipFill>
        <p:spPr>
          <a:xfrm>
            <a:off x="-11114" y="-11114"/>
            <a:ext cx="9167815" cy="6881815"/>
          </a:xfrm>
          <a:prstGeom prst="rect">
            <a:avLst/>
          </a:prstGeom>
          <a:ln w="12700">
            <a:miter lim="400000"/>
          </a:ln>
        </p:spPr>
      </p:pic>
      <p:sp>
        <p:nvSpPr>
          <p:cNvPr id="4" name="Shape 4"/>
          <p:cNvSpPr/>
          <p:nvPr/>
        </p:nvSpPr>
        <p:spPr>
          <a:xfrm>
            <a:off x="457200" y="6248400"/>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700"/>
              </a:spcBef>
              <a:defRPr b="1" i="1" sz="1200"/>
            </a:lvl1pPr>
          </a:lstStyle>
          <a:p>
            <a:pPr/>
            <a:r>
              <a:t>Inspire, Innovate, Deliver, Heal.</a:t>
            </a:r>
          </a:p>
        </p:txBody>
      </p:sp>
      <p:sp>
        <p:nvSpPr>
          <p:cNvPr id="5" name="Shape 5"/>
          <p:cNvSpPr/>
          <p:nvPr/>
        </p:nvSpPr>
        <p:spPr>
          <a:xfrm>
            <a:off x="5562600" y="6248400"/>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700"/>
              </a:spcBef>
              <a:defRPr b="1" i="1" sz="1200"/>
            </a:lvl1pPr>
          </a:lstStyle>
          <a:p>
            <a:pPr/>
            <a:r>
              <a:t>Confidential – Do  Not Distribute.</a:t>
            </a:r>
          </a:p>
        </p:txBody>
      </p:sp>
      <p:sp>
        <p:nvSpPr>
          <p:cNvPr id="6" name="Shape 6"/>
          <p:cNvSpPr/>
          <p:nvPr>
            <p:ph type="sldNum" sz="quarter" idx="2"/>
          </p:nvPr>
        </p:nvSpPr>
        <p:spPr>
          <a:xfrm>
            <a:off x="8611641" y="6323012"/>
            <a:ext cx="151359" cy="152401"/>
          </a:xfrm>
          <a:prstGeom prst="rect">
            <a:avLst/>
          </a:prstGeom>
          <a:ln w="12700">
            <a:miter lim="400000"/>
          </a:ln>
        </p:spPr>
        <p:txBody>
          <a:bodyPr wrap="none" lIns="0" tIns="0" rIns="0" bIns="0" anchor="ctr">
            <a:spAutoFit/>
          </a:bodyPr>
          <a:lstStyle>
            <a:lvl1pPr algn="r">
              <a:defRPr sz="1000">
                <a:solidFill>
                  <a:srgbClr val="5F5F5F"/>
                </a:solidFill>
                <a:latin typeface="Tahoma"/>
                <a:ea typeface="Tahoma"/>
                <a:cs typeface="Tahoma"/>
                <a:sym typeface="Tahoma"/>
              </a:defRPr>
            </a:lvl1pPr>
          </a:lstStyle>
          <a:p>
            <a:pPr/>
            <a:fld id="{86CB4B4D-7CA3-9044-876B-883B54F8677D}" type="slidenum"/>
          </a:p>
        </p:txBody>
      </p:sp>
      <p:sp>
        <p:nvSpPr>
          <p:cNvPr id="7" name="Shape 7"/>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8" name="Shape 8"/>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b="0" baseline="0" cap="none" i="0" spc="0" strike="noStrike" sz="3600" u="none">
          <a:ln>
            <a:noFill/>
          </a:ln>
          <a:solidFill>
            <a:srgbClr val="006600"/>
          </a:solidFill>
          <a:uFillTx/>
          <a:latin typeface="Tahoma"/>
          <a:ea typeface="Tahoma"/>
          <a:cs typeface="Tahoma"/>
          <a:sym typeface="Tahoma"/>
        </a:defRPr>
      </a:lvl9pPr>
    </p:titleStyle>
    <p:bodyStyle>
      <a:lvl1pPr marL="342900" marR="0" indent="-34290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1pPr>
      <a:lvl2pPr marL="800100" marR="0" indent="-34290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2pPr>
      <a:lvl3pPr marL="1219200" marR="0" indent="-30480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3pPr>
      <a:lvl4pPr marL="1714500" marR="0" indent="-34290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4pPr>
      <a:lvl5pPr marL="2220685" marR="0" indent="-391885"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5pPr>
      <a:lvl6pPr marL="2560320" marR="0" indent="-27432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6pPr>
      <a:lvl7pPr marL="3017520" marR="0" indent="-27432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7pPr>
      <a:lvl8pPr marL="3474720" marR="0" indent="-27432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8pPr>
      <a:lvl9pPr marL="3931920" marR="0" indent="-274320" algn="l" defTabSz="914400" rtl="0" latinLnBrk="0">
        <a:lnSpc>
          <a:spcPct val="100000"/>
        </a:lnSpc>
        <a:spcBef>
          <a:spcPts val="500"/>
        </a:spcBef>
        <a:spcAft>
          <a:spcPts val="0"/>
        </a:spcAft>
        <a:buClrTx/>
        <a:buSzPct val="100000"/>
        <a:buFontTx/>
        <a:buChar char="»"/>
        <a:tabLst/>
        <a:defRPr b="0" baseline="0" cap="none" i="0" spc="0" strike="noStrike" sz="2400" u="none">
          <a:ln>
            <a:noFill/>
          </a:ln>
          <a:solidFill>
            <a:srgbClr val="0066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747091" y="1383266"/>
            <a:ext cx="6508380" cy="929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457200">
              <a:defRPr sz="2700">
                <a:solidFill>
                  <a:srgbClr val="14542C"/>
                </a:solidFill>
                <a:latin typeface="Tahoma"/>
                <a:ea typeface="Tahoma"/>
                <a:cs typeface="Tahoma"/>
                <a:sym typeface="Tahoma"/>
              </a:defRPr>
            </a:lvl1pPr>
          </a:lstStyle>
          <a:p>
            <a:pPr/>
            <a:r>
              <a:t>Innovative Hemostatic Solutions for Surgical Needs: Ramon E. Yera, MD</a:t>
            </a:r>
          </a:p>
        </p:txBody>
      </p:sp>
      <p:sp>
        <p:nvSpPr>
          <p:cNvPr id="225" name="Shape 225"/>
          <p:cNvSpPr/>
          <p:nvPr/>
        </p:nvSpPr>
        <p:spPr>
          <a:xfrm>
            <a:off x="676405" y="325676"/>
            <a:ext cx="296867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solidFill>
                  <a:schemeClr val="accent3">
                    <a:lumOff val="44000"/>
                  </a:schemeClr>
                </a:solidFill>
                <a:latin typeface="Tahoma"/>
                <a:ea typeface="Tahoma"/>
                <a:cs typeface="Tahoma"/>
                <a:sym typeface="Tahoma"/>
              </a:defRPr>
            </a:pPr>
            <a:r>
              <a:t>B</a:t>
            </a:r>
            <a:r>
              <a:rPr cap="small"/>
              <a:t>ard</a:t>
            </a:r>
            <a:r>
              <a:t> BioSurgery</a:t>
            </a:r>
          </a:p>
        </p:txBody>
      </p:sp>
      <p:sp>
        <p:nvSpPr>
          <p:cNvPr id="226" name="Shape 226"/>
          <p:cNvSpPr/>
          <p:nvPr/>
        </p:nvSpPr>
        <p:spPr>
          <a:xfrm>
            <a:off x="838200" y="6374264"/>
            <a:ext cx="2438400" cy="228601"/>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27" name="Shape 227"/>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sldNum" sz="quarter" idx="2"/>
          </p:nvPr>
        </p:nvSpPr>
        <p:spPr>
          <a:xfrm>
            <a:off x="8603138" y="646701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8" name="Shape 288"/>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89" name="Shape 289"/>
          <p:cNvSpPr/>
          <p:nvPr/>
        </p:nvSpPr>
        <p:spPr>
          <a:xfrm>
            <a:off x="676275" y="1678156"/>
            <a:ext cx="8124825" cy="289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latin typeface="Tahoma"/>
                <a:ea typeface="Tahoma"/>
                <a:cs typeface="Tahoma"/>
                <a:sym typeface="Tahoma"/>
              </a:defRPr>
            </a:pPr>
            <a:r>
              <a:t>PRECAUTIONS </a:t>
            </a:r>
            <a:endParaRPr>
              <a:latin typeface="+mj-lt"/>
              <a:ea typeface="+mj-ea"/>
              <a:cs typeface="+mj-cs"/>
              <a:sym typeface="Calibri"/>
            </a:endParaRPr>
          </a:p>
          <a:p>
            <a:pPr>
              <a:defRPr sz="1100">
                <a:latin typeface="Tahoma"/>
                <a:ea typeface="Tahoma"/>
                <a:cs typeface="Tahoma"/>
                <a:sym typeface="Tahoma"/>
              </a:defRPr>
            </a:pPr>
            <a:r>
              <a:t>When ARISTA™ AH is used in conjunction with autologous blood salvage circuits, carefully follow instructions in the Administration section of the IFU regarding proper filtration and cell washing.  ARISTA™ AH is intended to be used in a dry state. Contact with saline or antibiotic solutions prior to achieving hemostasis will result in loss of hemostatic potential.  ARISTA™ AH is not recommended for the primary treatment of coagulation disorders.  No testing has been performed on the use of ARISTA™ AH on bone surfaces to which prosthetic materials are to be attached with adhesives and is therefore not recommended.  ARISTA™ AH is supplied as a sterile product and cannot be resterilized. Unused, open containers of ARISTA™ AH should be discarded.  Do not apply more than 50g of ARISTA™ AH in diabetic patients as it has been calculated that amounts in excess of 50g could affect the glucose load.  In urological procedures, ARISTA™ AH should not be left in the renal pelvis or ureters to eliminate the potential foci for calculus formation.</a:t>
            </a:r>
            <a:endParaRPr>
              <a:latin typeface="+mj-lt"/>
              <a:ea typeface="+mj-ea"/>
              <a:cs typeface="+mj-cs"/>
              <a:sym typeface="Calibri"/>
            </a:endParaRPr>
          </a:p>
          <a:p>
            <a:pPr>
              <a:defRPr sz="1100">
                <a:latin typeface="Tahoma"/>
                <a:ea typeface="Tahoma"/>
                <a:cs typeface="Tahoma"/>
                <a:sym typeface="Tahoma"/>
              </a:defRPr>
            </a:pPr>
            <a:r>
              <a:t>Adverse Reactions</a:t>
            </a:r>
            <a:endParaRPr>
              <a:latin typeface="+mj-lt"/>
              <a:ea typeface="+mj-ea"/>
              <a:cs typeface="+mj-cs"/>
              <a:sym typeface="Calibri"/>
            </a:endParaRPr>
          </a:p>
          <a:p>
            <a:pPr>
              <a:defRPr sz="1100">
                <a:latin typeface="Tahoma"/>
                <a:ea typeface="Tahoma"/>
                <a:cs typeface="Tahoma"/>
                <a:sym typeface="Tahoma"/>
              </a:defRPr>
            </a:pPr>
            <a:r>
              <a:t>None of the adverse events that occurred in a randomized prospective, concurrently controlled clinical trial were judged by the Data Safety Monitoring Board to be related to the use of ARISTA™ AH. The most common recorded adverse events were pain related to surgery, anemia, nausea, lab values out of normal range, arrhythmia, constipation, respiratory dysfunction and hypotension – all reported in greater than 10% of the ARISTA™ AH treated patients. The details of this clinical trial’s adverse events can be reviewed in the IFU supplied with the product and are also available at www.davol.com.</a:t>
            </a:r>
            <a:endParaRPr>
              <a:latin typeface="+mj-lt"/>
              <a:ea typeface="+mj-ea"/>
              <a:cs typeface="+mj-cs"/>
              <a:sym typeface="Calibri"/>
            </a:endParaRPr>
          </a:p>
          <a:p>
            <a:pPr>
              <a:defRPr sz="1100">
                <a:latin typeface="Tahoma"/>
                <a:ea typeface="Tahoma"/>
                <a:cs typeface="Tahoma"/>
                <a:sym typeface="Tahoma"/>
              </a:defRPr>
            </a:pPr>
            <a:r>
              <a:t>Caution: Federal (USA) law restricts this device to sale by or on order of a licensed physician or properly licensed practitioner.</a:t>
            </a:r>
          </a:p>
        </p:txBody>
      </p:sp>
      <p:sp>
        <p:nvSpPr>
          <p:cNvPr id="290" name="Shape 290"/>
          <p:cNvSpPr/>
          <p:nvPr>
            <p:ph type="title"/>
          </p:nvPr>
        </p:nvSpPr>
        <p:spPr>
          <a:xfrm>
            <a:off x="745608" y="286780"/>
            <a:ext cx="6367799" cy="683652"/>
          </a:xfrm>
          <a:prstGeom prst="rect">
            <a:avLst/>
          </a:prstGeom>
        </p:spPr>
        <p:txBody>
          <a:bodyPr anchor="t"/>
          <a:lstStyle/>
          <a:p>
            <a:pPr defTabSz="374904">
              <a:defRPr sz="2624"/>
            </a:pPr>
            <a:r>
              <a:t>A</a:t>
            </a:r>
            <a:r>
              <a:rPr cap="small"/>
              <a:t>rista</a:t>
            </a:r>
            <a:r>
              <a:t>™ </a:t>
            </a:r>
            <a:br/>
            <a:r>
              <a:rPr sz="1312"/>
              <a:t>Absorbable Hemostatic Particles</a:t>
            </a:r>
          </a:p>
        </p:txBody>
      </p:sp>
      <p:sp>
        <p:nvSpPr>
          <p:cNvPr id="291" name="Shape 291"/>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745608" y="286780"/>
            <a:ext cx="6367799" cy="683652"/>
          </a:xfrm>
          <a:prstGeom prst="rect">
            <a:avLst/>
          </a:prstGeom>
        </p:spPr>
        <p:txBody>
          <a:bodyPr/>
          <a:lstStyle>
            <a:lvl1pPr>
              <a:defRPr sz="2400"/>
            </a:lvl1pPr>
          </a:lstStyle>
          <a:p>
            <a:pPr/>
            <a:r>
              <a:t>Disclaimers</a:t>
            </a:r>
          </a:p>
        </p:txBody>
      </p:sp>
      <p:sp>
        <p:nvSpPr>
          <p:cNvPr id="230" name="Shape 230"/>
          <p:cNvSpPr/>
          <p:nvPr>
            <p:ph type="body" idx="1"/>
          </p:nvPr>
        </p:nvSpPr>
        <p:spPr>
          <a:xfrm>
            <a:off x="745608" y="1516770"/>
            <a:ext cx="6367799" cy="4116101"/>
          </a:xfrm>
          <a:prstGeom prst="rect">
            <a:avLst/>
          </a:prstGeom>
        </p:spPr>
        <p:txBody>
          <a:bodyPr/>
          <a:lstStyle/>
          <a:p>
            <a:pPr>
              <a:lnSpc>
                <a:spcPct val="90000"/>
              </a:lnSpc>
              <a:spcBef>
                <a:spcPts val="300"/>
              </a:spcBef>
              <a:defRPr sz="1600"/>
            </a:pPr>
            <a:r>
              <a:t>The following presentation is made on behalf of Bard Davol Inc., and contains the opinions of, and personal surgical techniques practiced by Dr. Ramon Yera. Any discussion regarding Bard Davol products during the presentation is limited to information that is consistent with the FDA approvals or clearances for those products. The opinions and techniques presented herein are for informational purposes only and the decision of which techniques to use in a particular surgical application should be made by the surgeon based on the individual facts and circumstances of the patient and previous surgical experience.  </a:t>
            </a:r>
            <a:endParaRPr sz="2000"/>
          </a:p>
          <a:p>
            <a:pPr>
              <a:lnSpc>
                <a:spcPct val="90000"/>
              </a:lnSpc>
              <a:spcBef>
                <a:spcPts val="400"/>
              </a:spcBef>
              <a:defRPr sz="1800"/>
            </a:pPr>
          </a:p>
          <a:p>
            <a:pPr>
              <a:lnSpc>
                <a:spcPct val="90000"/>
              </a:lnSpc>
              <a:spcBef>
                <a:spcPts val="300"/>
              </a:spcBef>
              <a:defRPr sz="1600"/>
            </a:pPr>
            <a:r>
              <a:t>Consult Bard Davol product labels and inserts for any indications, contraindications, hazards, warnings, precautions and instructions for use. </a:t>
            </a:r>
            <a:endParaRPr sz="2000"/>
          </a:p>
          <a:p>
            <a:pPr>
              <a:lnSpc>
                <a:spcPct val="90000"/>
              </a:lnSpc>
              <a:spcBef>
                <a:spcPts val="300"/>
              </a:spcBef>
              <a:defRPr sz="1600"/>
            </a:pPr>
            <a:r>
              <a:t>	</a:t>
            </a:r>
            <a:endParaRPr sz="2000"/>
          </a:p>
          <a:p>
            <a:pPr>
              <a:lnSpc>
                <a:spcPct val="90000"/>
              </a:lnSpc>
              <a:spcBef>
                <a:spcPts val="300"/>
              </a:spcBef>
              <a:defRPr sz="1600"/>
            </a:pPr>
            <a:r>
              <a:t>Dr. Yera is a paid consultant for Bard Davol. </a:t>
            </a:r>
          </a:p>
        </p:txBody>
      </p:sp>
      <p:sp>
        <p:nvSpPr>
          <p:cNvPr id="231" name="Shape 231"/>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2" name="Shape 232"/>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33" name="Shape 233"/>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Shape 236"/>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37" name="Shape 237"/>
          <p:cNvSpPr/>
          <p:nvPr>
            <p:ph type="body" idx="1"/>
          </p:nvPr>
        </p:nvSpPr>
        <p:spPr>
          <a:xfrm>
            <a:off x="714375" y="1562100"/>
            <a:ext cx="6494284" cy="4525963"/>
          </a:xfrm>
          <a:prstGeom prst="rect">
            <a:avLst/>
          </a:prstGeom>
        </p:spPr>
        <p:txBody>
          <a:bodyPr/>
          <a:lstStyle/>
          <a:p>
            <a:pPr>
              <a:spcBef>
                <a:spcPts val="1200"/>
              </a:spcBef>
              <a:defRPr b="1" sz="2800"/>
            </a:pPr>
            <a:r>
              <a:t>B</a:t>
            </a:r>
            <a:r>
              <a:rPr cap="small"/>
              <a:t>ard</a:t>
            </a:r>
            <a:r>
              <a:t> BioSurgery</a:t>
            </a:r>
            <a:br/>
            <a:r>
              <a:rPr b="0" sz="2000">
                <a:solidFill>
                  <a:srgbClr val="000000"/>
                </a:solidFill>
              </a:rPr>
              <a:t>A unique family of hemostatic solutions designed to meet your surgical needs.</a:t>
            </a:r>
            <a:endParaRPr>
              <a:solidFill>
                <a:srgbClr val="000000"/>
              </a:solidFill>
            </a:endParaRPr>
          </a:p>
          <a:p>
            <a:pPr>
              <a:spcBef>
                <a:spcPts val="1200"/>
              </a:spcBef>
            </a:pPr>
            <a:r>
              <a:t> Product Overview</a:t>
            </a:r>
          </a:p>
          <a:p>
            <a:pPr lvl="1" marL="225425" indent="-225425">
              <a:spcBef>
                <a:spcPts val="1200"/>
              </a:spcBef>
              <a:buFont typeface="Arial"/>
              <a:defRPr sz="1800">
                <a:solidFill>
                  <a:srgbClr val="000000"/>
                </a:solidFill>
              </a:defRPr>
            </a:pPr>
            <a:r>
              <a:t>A</a:t>
            </a:r>
            <a:r>
              <a:rPr sz="1400"/>
              <a:t>RISTA</a:t>
            </a:r>
            <a:r>
              <a:t>™ AH Absorbable Hemostatic Particles</a:t>
            </a:r>
          </a:p>
          <a:p>
            <a:pPr lvl="1" marL="225425" indent="-225425">
              <a:spcBef>
                <a:spcPts val="1200"/>
              </a:spcBef>
              <a:buFont typeface="Arial"/>
              <a:defRPr sz="1800">
                <a:solidFill>
                  <a:srgbClr val="000000"/>
                </a:solidFill>
              </a:defRPr>
            </a:pPr>
            <a:r>
              <a:t>Surgical Videos </a:t>
            </a:r>
          </a:p>
        </p:txBody>
      </p:sp>
      <p:sp>
        <p:nvSpPr>
          <p:cNvPr id="238" name="Shape 238"/>
          <p:cNvSpPr/>
          <p:nvPr>
            <p:ph type="title"/>
          </p:nvPr>
        </p:nvSpPr>
        <p:spPr>
          <a:xfrm>
            <a:off x="745608" y="286780"/>
            <a:ext cx="6367799" cy="683652"/>
          </a:xfrm>
          <a:prstGeom prst="rect">
            <a:avLst/>
          </a:prstGeom>
        </p:spPr>
        <p:txBody>
          <a:bodyPr/>
          <a:lstStyle>
            <a:lvl1pPr>
              <a:defRPr sz="2400"/>
            </a:lvl1pPr>
          </a:lstStyle>
          <a:p>
            <a:pPr/>
            <a:r>
              <a:t>Agenda</a:t>
            </a:r>
          </a:p>
        </p:txBody>
      </p:sp>
      <p:sp>
        <p:nvSpPr>
          <p:cNvPr id="239" name="Shape 239"/>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 name="Shape 242"/>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43" name="Shape 243"/>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pic>
        <p:nvPicPr>
          <p:cNvPr id="244" name="image9.png" descr="AristaHandMaster.psd"/>
          <p:cNvPicPr>
            <a:picLocks noChangeAspect="1"/>
          </p:cNvPicPr>
          <p:nvPr/>
        </p:nvPicPr>
        <p:blipFill>
          <a:blip r:embed="rId2">
            <a:extLst/>
          </a:blip>
          <a:stretch>
            <a:fillRect/>
          </a:stretch>
        </p:blipFill>
        <p:spPr>
          <a:xfrm>
            <a:off x="0" y="1438009"/>
            <a:ext cx="6629400" cy="5416362"/>
          </a:xfrm>
          <a:prstGeom prst="rect">
            <a:avLst/>
          </a:prstGeom>
          <a:ln w="12700">
            <a:miter lim="400000"/>
          </a:ln>
        </p:spPr>
      </p:pic>
      <p:pic>
        <p:nvPicPr>
          <p:cNvPr id="245" name="image10.pdf" descr="Product Logos.eps"/>
          <p:cNvPicPr>
            <a:picLocks noChangeAspect="1"/>
          </p:cNvPicPr>
          <p:nvPr/>
        </p:nvPicPr>
        <p:blipFill>
          <a:blip r:embed="rId3">
            <a:extLst/>
          </a:blip>
          <a:srcRect l="0" t="0" r="0" b="77745"/>
          <a:stretch>
            <a:fillRect/>
          </a:stretch>
        </p:blipFill>
        <p:spPr>
          <a:xfrm>
            <a:off x="4267239" y="2743200"/>
            <a:ext cx="3979523" cy="12954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8" name="Shape 248"/>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49" name="Shape 249"/>
          <p:cNvSpPr/>
          <p:nvPr>
            <p:ph type="title"/>
          </p:nvPr>
        </p:nvSpPr>
        <p:spPr>
          <a:xfrm>
            <a:off x="745608" y="286780"/>
            <a:ext cx="6367799" cy="683652"/>
          </a:xfrm>
          <a:prstGeom prst="rect">
            <a:avLst/>
          </a:prstGeom>
        </p:spPr>
        <p:txBody>
          <a:bodyPr anchor="t"/>
          <a:lstStyle/>
          <a:p>
            <a:pPr defTabSz="374904">
              <a:defRPr sz="2624"/>
            </a:pPr>
            <a:r>
              <a:t>A</a:t>
            </a:r>
            <a:r>
              <a:rPr cap="small"/>
              <a:t>rista</a:t>
            </a:r>
            <a:r>
              <a:t>™ </a:t>
            </a:r>
            <a:br/>
            <a:r>
              <a:rPr sz="1312"/>
              <a:t>Absorbable Hemostatic Particles</a:t>
            </a:r>
          </a:p>
        </p:txBody>
      </p:sp>
      <p:sp>
        <p:nvSpPr>
          <p:cNvPr id="250" name="Shape 250"/>
          <p:cNvSpPr/>
          <p:nvPr>
            <p:ph type="body" sz="half" idx="1"/>
          </p:nvPr>
        </p:nvSpPr>
        <p:spPr>
          <a:xfrm>
            <a:off x="3371848" y="2476500"/>
            <a:ext cx="4029076" cy="3756025"/>
          </a:xfrm>
          <a:prstGeom prst="rect">
            <a:avLst/>
          </a:prstGeom>
        </p:spPr>
        <p:txBody>
          <a:bodyPr/>
          <a:lstStyle/>
          <a:p>
            <a:pPr lvl="1" marL="218662" indent="0" defTabSz="443484">
              <a:spcBef>
                <a:spcPts val="400"/>
              </a:spcBef>
              <a:buFont typeface="Arial"/>
              <a:defRPr sz="1746">
                <a:solidFill>
                  <a:srgbClr val="006600"/>
                </a:solidFill>
              </a:defRPr>
            </a:pPr>
            <a:r>
              <a:t>  No mixing required</a:t>
            </a:r>
            <a:endParaRPr>
              <a:solidFill>
                <a:srgbClr val="000000"/>
              </a:solidFill>
            </a:endParaRPr>
          </a:p>
          <a:p>
            <a:pPr lvl="1" marL="0" indent="218662" defTabSz="443484">
              <a:spcBef>
                <a:spcPts val="400"/>
              </a:spcBef>
              <a:buSzTx/>
              <a:buNone/>
              <a:defRPr sz="1746">
                <a:solidFill>
                  <a:srgbClr val="006600"/>
                </a:solidFill>
              </a:defRPr>
            </a:pPr>
            <a:r>
              <a:t>  </a:t>
            </a:r>
            <a:endParaRPr>
              <a:solidFill>
                <a:srgbClr val="000000"/>
              </a:solidFill>
            </a:endParaRPr>
          </a:p>
          <a:p>
            <a:pPr lvl="1" marL="218662" indent="0" defTabSz="443484">
              <a:spcBef>
                <a:spcPts val="400"/>
              </a:spcBef>
              <a:buFont typeface="Arial"/>
              <a:defRPr sz="1746">
                <a:solidFill>
                  <a:srgbClr val="006600"/>
                </a:solidFill>
              </a:defRPr>
            </a:pPr>
            <a:r>
              <a:t>  Typically absorbed and cleared 	by the body within 24-48 hours</a:t>
            </a:r>
            <a:r>
              <a:rPr baseline="29938"/>
              <a:t>1</a:t>
            </a:r>
            <a:r>
              <a:t> 	by amylase enzymes</a:t>
            </a:r>
            <a:endParaRPr>
              <a:solidFill>
                <a:srgbClr val="000000"/>
              </a:solidFill>
            </a:endParaRPr>
          </a:p>
          <a:p>
            <a:pPr lvl="1" marL="0" indent="218662" defTabSz="443484">
              <a:spcBef>
                <a:spcPts val="400"/>
              </a:spcBef>
              <a:buSzTx/>
              <a:buNone/>
              <a:defRPr sz="1746">
                <a:solidFill>
                  <a:srgbClr val="006600"/>
                </a:solidFill>
              </a:defRPr>
            </a:pPr>
            <a:r>
              <a:t> </a:t>
            </a:r>
            <a:endParaRPr>
              <a:solidFill>
                <a:srgbClr val="000000"/>
              </a:solidFill>
            </a:endParaRPr>
          </a:p>
          <a:p>
            <a:pPr lvl="1" marL="218662" indent="0" defTabSz="443484">
              <a:spcBef>
                <a:spcPts val="400"/>
              </a:spcBef>
              <a:buFont typeface="Arial"/>
              <a:defRPr sz="1746">
                <a:solidFill>
                  <a:srgbClr val="006600"/>
                </a:solidFill>
              </a:defRPr>
            </a:pPr>
            <a:r>
              <a:t>  Thrombin-free; synthesized from 	a purified plant starch</a:t>
            </a:r>
            <a:endParaRPr>
              <a:solidFill>
                <a:srgbClr val="000000"/>
              </a:solidFill>
            </a:endParaRPr>
          </a:p>
          <a:p>
            <a:pPr lvl="1" marL="218662" indent="0" defTabSz="443484">
              <a:spcBef>
                <a:spcPts val="400"/>
              </a:spcBef>
              <a:buFont typeface="Arial"/>
              <a:defRPr sz="1746">
                <a:solidFill>
                  <a:srgbClr val="006600"/>
                </a:solidFill>
              </a:defRPr>
            </a:pPr>
          </a:p>
          <a:p>
            <a:pPr lvl="1" marL="218662" indent="0" defTabSz="443484">
              <a:spcBef>
                <a:spcPts val="400"/>
              </a:spcBef>
              <a:buFont typeface="Arial"/>
              <a:defRPr sz="1746">
                <a:solidFill>
                  <a:srgbClr val="006600"/>
                </a:solidFill>
              </a:defRPr>
            </a:pPr>
            <a:r>
              <a:t>  Provides broad area coverage on 	rough surfaces and in hard-to-	reach areas.</a:t>
            </a:r>
          </a:p>
        </p:txBody>
      </p:sp>
      <p:pic>
        <p:nvPicPr>
          <p:cNvPr id="251" name="image11.png"/>
          <p:cNvPicPr>
            <a:picLocks noChangeAspect="1"/>
          </p:cNvPicPr>
          <p:nvPr/>
        </p:nvPicPr>
        <p:blipFill>
          <a:blip r:embed="rId2">
            <a:extLst/>
          </a:blip>
          <a:stretch>
            <a:fillRect/>
          </a:stretch>
        </p:blipFill>
        <p:spPr>
          <a:xfrm>
            <a:off x="485775" y="2295525"/>
            <a:ext cx="2836113" cy="3829050"/>
          </a:xfrm>
          <a:prstGeom prst="rect">
            <a:avLst/>
          </a:prstGeom>
          <a:ln w="12700">
            <a:miter lim="400000"/>
          </a:ln>
        </p:spPr>
      </p:pic>
      <p:grpSp>
        <p:nvGrpSpPr>
          <p:cNvPr id="254" name="Group 254"/>
          <p:cNvGrpSpPr/>
          <p:nvPr/>
        </p:nvGrpSpPr>
        <p:grpSpPr>
          <a:xfrm>
            <a:off x="552450" y="1228725"/>
            <a:ext cx="6810375" cy="1085850"/>
            <a:chOff x="0" y="0"/>
            <a:chExt cx="6810375" cy="1085850"/>
          </a:xfrm>
        </p:grpSpPr>
        <p:sp>
          <p:nvSpPr>
            <p:cNvPr id="252" name="Shape 252"/>
            <p:cNvSpPr/>
            <p:nvPr/>
          </p:nvSpPr>
          <p:spPr>
            <a:xfrm>
              <a:off x="0" y="0"/>
              <a:ext cx="6810375" cy="1085850"/>
            </a:xfrm>
            <a:prstGeom prst="rect">
              <a:avLst/>
            </a:prstGeom>
            <a:gradFill flip="none" rotWithShape="1">
              <a:gsLst>
                <a:gs pos="1000">
                  <a:srgbClr val="558ED5">
                    <a:alpha val="26000"/>
                  </a:srgbClr>
                </a:gs>
                <a:gs pos="12000">
                  <a:srgbClr val="C6D9F1"/>
                </a:gs>
                <a:gs pos="62000">
                  <a:srgbClr val="DCE6F2">
                    <a:alpha val="17000"/>
                  </a:srgbClr>
                </a:gs>
              </a:gsLst>
              <a:lin ang="10800000" scaled="0"/>
            </a:gradFill>
            <a:ln w="12700" cap="flat">
              <a:noFill/>
              <a:miter lim="400000"/>
            </a:ln>
            <a:effectLst/>
          </p:spPr>
          <p:txBody>
            <a:bodyPr wrap="square" lIns="45719" tIns="45719" rIns="45719" bIns="45719" numCol="1" anchor="ctr">
              <a:noAutofit/>
            </a:bodyPr>
            <a:lstStyle/>
            <a:p>
              <a:pPr>
                <a:defRPr sz="3200">
                  <a:solidFill>
                    <a:srgbClr val="006600"/>
                  </a:solidFill>
                  <a:latin typeface="Tahoma"/>
                  <a:ea typeface="Tahoma"/>
                  <a:cs typeface="Tahoma"/>
                  <a:sym typeface="Tahoma"/>
                </a:defRPr>
              </a:pPr>
            </a:p>
          </p:txBody>
        </p:sp>
        <p:sp>
          <p:nvSpPr>
            <p:cNvPr id="253" name="Shape 253"/>
            <p:cNvSpPr/>
            <p:nvPr/>
          </p:nvSpPr>
          <p:spPr>
            <a:xfrm>
              <a:off x="0" y="249555"/>
              <a:ext cx="6810375" cy="586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defRPr sz="3200">
                  <a:solidFill>
                    <a:srgbClr val="006600"/>
                  </a:solidFill>
                  <a:latin typeface="Tahoma"/>
                  <a:ea typeface="Tahoma"/>
                  <a:cs typeface="Tahoma"/>
                  <a:sym typeface="Tahoma"/>
                </a:defRPr>
              </a:lvl1pPr>
            </a:lstStyle>
            <a:p>
              <a:pPr/>
              <a:r>
                <a:t>Simple. Safe. Effective</a:t>
              </a:r>
            </a:p>
          </p:txBody>
        </p:sp>
      </p:grpSp>
      <p:sp>
        <p:nvSpPr>
          <p:cNvPr id="255" name="Shape 255"/>
          <p:cNvSpPr/>
          <p:nvPr/>
        </p:nvSpPr>
        <p:spPr>
          <a:xfrm>
            <a:off x="-161925" y="1"/>
            <a:ext cx="657225" cy="6858001"/>
          </a:xfrm>
          <a:prstGeom prst="rect">
            <a:avLst/>
          </a:prstGeom>
          <a:solidFill>
            <a:srgbClr val="3762B2"/>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56" name="Shape 256"/>
          <p:cNvSpPr/>
          <p:nvPr/>
        </p:nvSpPr>
        <p:spPr>
          <a:xfrm>
            <a:off x="907875" y="6391275"/>
            <a:ext cx="6425852"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aseline="30000" sz="1000">
                <a:latin typeface="Tahoma"/>
                <a:ea typeface="Tahoma"/>
                <a:cs typeface="Tahoma"/>
                <a:sym typeface="Tahoma"/>
              </a:defRPr>
            </a:pPr>
            <a:r>
              <a:t>1 </a:t>
            </a:r>
            <a:r>
              <a:rPr baseline="0"/>
              <a:t>Because there have been reports of decreased amylase activity in newborns up to 10 months, absorption rates of A</a:t>
            </a:r>
            <a:r>
              <a:rPr baseline="0" cap="small"/>
              <a:t>rista™</a:t>
            </a:r>
            <a:r>
              <a:rPr baseline="0"/>
              <a:t>AH in this population may be longer than 48 hours.</a:t>
            </a:r>
          </a:p>
        </p:txBody>
      </p:sp>
      <p:sp>
        <p:nvSpPr>
          <p:cNvPr id="257" name="Shape 257"/>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0" name="Shape 260"/>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61" name="Shape 261"/>
          <p:cNvSpPr/>
          <p:nvPr/>
        </p:nvSpPr>
        <p:spPr>
          <a:xfrm>
            <a:off x="1961103" y="1862338"/>
            <a:ext cx="6781801" cy="353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82879" indent="-182879">
              <a:spcBef>
                <a:spcPts val="600"/>
              </a:spcBef>
              <a:buSzPct val="100000"/>
              <a:buFont typeface="Arial"/>
              <a:buChar char="•"/>
              <a:defRPr sz="1600">
                <a:latin typeface="Tahoma"/>
                <a:ea typeface="Tahoma"/>
                <a:cs typeface="Tahoma"/>
                <a:sym typeface="Tahoma"/>
              </a:defRPr>
            </a:pPr>
            <a:r>
              <a:t>A</a:t>
            </a:r>
            <a:r>
              <a:rPr sz="1200"/>
              <a:t>RISTA</a:t>
            </a:r>
            <a:r>
              <a:t>™ AH is based on a technology platform of Microporous Polysaccharide Hemospheres (MPH), which is derived from a plant-based polymer material consisting of flowable microporous particles with extensive history of use in humans.</a:t>
            </a:r>
            <a:endParaRPr u="sng"/>
          </a:p>
          <a:p>
            <a:pPr marL="182879" indent="-182879">
              <a:spcBef>
                <a:spcPts val="600"/>
              </a:spcBef>
              <a:buSzPct val="100000"/>
              <a:buFont typeface="Arial"/>
              <a:buChar char="•"/>
              <a:defRPr sz="1600">
                <a:latin typeface="Tahoma"/>
                <a:ea typeface="Tahoma"/>
                <a:cs typeface="Tahoma"/>
                <a:sym typeface="Tahoma"/>
              </a:defRPr>
            </a:pPr>
            <a:r>
              <a:t>No animal or human blood, protein or tissue sources are utilized and it is thrombin free.</a:t>
            </a:r>
            <a:endParaRPr u="sng"/>
          </a:p>
          <a:p>
            <a:pPr marL="182879" indent="-182879">
              <a:spcBef>
                <a:spcPts val="600"/>
              </a:spcBef>
              <a:buSzPct val="100000"/>
              <a:buFont typeface="Arial"/>
              <a:buChar char="•"/>
              <a:defRPr sz="1600">
                <a:latin typeface="Tahoma"/>
                <a:ea typeface="Tahoma"/>
                <a:cs typeface="Tahoma"/>
                <a:sym typeface="Tahoma"/>
              </a:defRPr>
            </a:pPr>
            <a:r>
              <a:t>Microporous particles are designed to act as molecular sieves.  The powerful osmotic action dehydrates and gels the blood on contact to accelerate the natural clotting process.</a:t>
            </a:r>
            <a:endParaRPr u="sng"/>
          </a:p>
          <a:p>
            <a:pPr marL="182879" indent="-182879">
              <a:spcBef>
                <a:spcPts val="600"/>
              </a:spcBef>
              <a:buSzPct val="100000"/>
              <a:buFont typeface="Arial"/>
              <a:buChar char="•"/>
              <a:defRPr sz="1600">
                <a:latin typeface="Tahoma"/>
                <a:ea typeface="Tahoma"/>
                <a:cs typeface="Tahoma"/>
                <a:sym typeface="Tahoma"/>
              </a:defRPr>
            </a:pPr>
            <a:r>
              <a:t>MPH particles concentrate blood solids such as platelets, red blood cells and blood proteins to form a gelled matrix, providing a barrier to further blood loss.</a:t>
            </a:r>
            <a:endParaRPr u="sng"/>
          </a:p>
          <a:p>
            <a:pPr marL="182879" indent="-182879">
              <a:spcBef>
                <a:spcPts val="600"/>
              </a:spcBef>
              <a:buSzPct val="100000"/>
              <a:buFont typeface="Arial"/>
              <a:buChar char="•"/>
              <a:defRPr sz="1600">
                <a:latin typeface="Tahoma"/>
                <a:ea typeface="Tahoma"/>
                <a:cs typeface="Tahoma"/>
                <a:sym typeface="Tahoma"/>
              </a:defRPr>
            </a:pPr>
            <a:r>
              <a:t>Nominal size of 60 microns.</a:t>
            </a:r>
          </a:p>
        </p:txBody>
      </p:sp>
      <p:pic>
        <p:nvPicPr>
          <p:cNvPr id="262" name="image12.png"/>
          <p:cNvPicPr>
            <a:picLocks noChangeAspect="1"/>
          </p:cNvPicPr>
          <p:nvPr/>
        </p:nvPicPr>
        <p:blipFill>
          <a:blip r:embed="rId2">
            <a:extLst/>
          </a:blip>
          <a:stretch>
            <a:fillRect/>
          </a:stretch>
        </p:blipFill>
        <p:spPr>
          <a:xfrm>
            <a:off x="576555" y="1796912"/>
            <a:ext cx="1222102" cy="1216303"/>
          </a:xfrm>
          <a:prstGeom prst="rect">
            <a:avLst/>
          </a:prstGeom>
          <a:ln w="12700">
            <a:miter lim="400000"/>
          </a:ln>
        </p:spPr>
      </p:pic>
      <p:pic>
        <p:nvPicPr>
          <p:cNvPr id="263" name="image13.png"/>
          <p:cNvPicPr>
            <a:picLocks noChangeAspect="1"/>
          </p:cNvPicPr>
          <p:nvPr/>
        </p:nvPicPr>
        <p:blipFill>
          <a:blip r:embed="rId3">
            <a:extLst/>
          </a:blip>
          <a:stretch>
            <a:fillRect/>
          </a:stretch>
        </p:blipFill>
        <p:spPr>
          <a:xfrm>
            <a:off x="586908" y="3179691"/>
            <a:ext cx="1229970" cy="1175303"/>
          </a:xfrm>
          <a:prstGeom prst="rect">
            <a:avLst/>
          </a:prstGeom>
          <a:ln w="12700">
            <a:miter lim="400000"/>
          </a:ln>
        </p:spPr>
      </p:pic>
      <p:pic>
        <p:nvPicPr>
          <p:cNvPr id="264" name="image14.png"/>
          <p:cNvPicPr>
            <a:picLocks noChangeAspect="1"/>
          </p:cNvPicPr>
          <p:nvPr/>
        </p:nvPicPr>
        <p:blipFill>
          <a:blip r:embed="rId4">
            <a:extLst/>
          </a:blip>
          <a:stretch>
            <a:fillRect/>
          </a:stretch>
        </p:blipFill>
        <p:spPr>
          <a:xfrm>
            <a:off x="582768" y="4477161"/>
            <a:ext cx="1257301" cy="1161639"/>
          </a:xfrm>
          <a:prstGeom prst="rect">
            <a:avLst/>
          </a:prstGeom>
          <a:ln w="12700">
            <a:miter lim="400000"/>
          </a:ln>
        </p:spPr>
      </p:pic>
      <p:sp>
        <p:nvSpPr>
          <p:cNvPr id="265" name="Shape 265"/>
          <p:cNvSpPr/>
          <p:nvPr>
            <p:ph type="title"/>
          </p:nvPr>
        </p:nvSpPr>
        <p:spPr>
          <a:xfrm>
            <a:off x="745608" y="286780"/>
            <a:ext cx="6367799" cy="683652"/>
          </a:xfrm>
          <a:prstGeom prst="rect">
            <a:avLst/>
          </a:prstGeom>
        </p:spPr>
        <p:txBody>
          <a:bodyPr anchor="t"/>
          <a:lstStyle/>
          <a:p>
            <a:pPr defTabSz="374904">
              <a:defRPr sz="2624"/>
            </a:pPr>
            <a:r>
              <a:t>A</a:t>
            </a:r>
            <a:r>
              <a:rPr cap="small"/>
              <a:t>rista</a:t>
            </a:r>
            <a:r>
              <a:t>™ </a:t>
            </a:r>
            <a:br/>
            <a:r>
              <a:rPr sz="1312"/>
              <a:t>Absorbable Hemostatic Particles</a:t>
            </a:r>
          </a:p>
        </p:txBody>
      </p:sp>
      <p:sp>
        <p:nvSpPr>
          <p:cNvPr id="266" name="Shape 266"/>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Shape 269"/>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pic>
        <p:nvPicPr>
          <p:cNvPr id="270" name="image15.png"/>
          <p:cNvPicPr>
            <a:picLocks noChangeAspect="1"/>
          </p:cNvPicPr>
          <p:nvPr/>
        </p:nvPicPr>
        <p:blipFill>
          <a:blip r:embed="rId2">
            <a:extLst/>
          </a:blip>
          <a:stretch>
            <a:fillRect/>
          </a:stretch>
        </p:blipFill>
        <p:spPr>
          <a:xfrm>
            <a:off x="4902341" y="1524000"/>
            <a:ext cx="2427013" cy="4815265"/>
          </a:xfrm>
          <a:prstGeom prst="rect">
            <a:avLst/>
          </a:prstGeom>
          <a:ln>
            <a:solidFill>
              <a:srgbClr val="808080"/>
            </a:solidFill>
            <a:miter/>
          </a:ln>
        </p:spPr>
      </p:pic>
      <p:sp>
        <p:nvSpPr>
          <p:cNvPr id="271" name="Shape 271"/>
          <p:cNvSpPr/>
          <p:nvPr>
            <p:ph type="title"/>
          </p:nvPr>
        </p:nvSpPr>
        <p:spPr>
          <a:xfrm>
            <a:off x="745608" y="286780"/>
            <a:ext cx="6367799" cy="683652"/>
          </a:xfrm>
          <a:prstGeom prst="rect">
            <a:avLst/>
          </a:prstGeom>
        </p:spPr>
        <p:txBody>
          <a:bodyPr anchor="t"/>
          <a:lstStyle/>
          <a:p>
            <a:pPr defTabSz="374904">
              <a:defRPr sz="2624"/>
            </a:pPr>
            <a:r>
              <a:t>A</a:t>
            </a:r>
            <a:r>
              <a:rPr cap="small"/>
              <a:t>rista</a:t>
            </a:r>
            <a:r>
              <a:t>™ </a:t>
            </a:r>
            <a:br/>
            <a:r>
              <a:rPr sz="1312"/>
              <a:t>Absorbable Hemostatic Particles</a:t>
            </a:r>
          </a:p>
        </p:txBody>
      </p:sp>
      <p:sp>
        <p:nvSpPr>
          <p:cNvPr id="272" name="Shape 272"/>
          <p:cNvSpPr/>
          <p:nvPr/>
        </p:nvSpPr>
        <p:spPr>
          <a:xfrm>
            <a:off x="542925" y="1514473"/>
            <a:ext cx="4238625" cy="321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solidFill>
                  <a:srgbClr val="006600"/>
                </a:solidFill>
                <a:latin typeface="Tahoma"/>
                <a:ea typeface="Tahoma"/>
                <a:cs typeface="Tahoma"/>
                <a:sym typeface="Tahoma"/>
              </a:defRPr>
            </a:pPr>
            <a:r>
              <a:t>Proven Safety and Efficacy in a Variety of Surgical Areas and Procedure Types</a:t>
            </a:r>
            <a:endParaRPr>
              <a:latin typeface="+mj-lt"/>
              <a:ea typeface="+mj-ea"/>
              <a:cs typeface="+mj-cs"/>
              <a:sym typeface="Calibri"/>
            </a:endParaRPr>
          </a:p>
          <a:p>
            <a:pPr>
              <a:defRPr b="1">
                <a:solidFill>
                  <a:srgbClr val="006600"/>
                </a:solidFill>
                <a:latin typeface="Tahoma"/>
                <a:ea typeface="Tahoma"/>
                <a:cs typeface="Tahoma"/>
                <a:sym typeface="Tahoma"/>
              </a:defRPr>
            </a:pPr>
          </a:p>
          <a:p>
            <a:pPr>
              <a:defRPr sz="1400">
                <a:solidFill>
                  <a:srgbClr val="006600"/>
                </a:solidFill>
                <a:latin typeface="Tahoma"/>
                <a:ea typeface="Tahoma"/>
                <a:cs typeface="Tahoma"/>
                <a:sym typeface="Tahoma"/>
              </a:defRPr>
            </a:pPr>
            <a:r>
              <a:t>Examples include:</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Cardiothoracic and Cardiovascular</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Vascular</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Gynecological</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Urology</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General Surgery</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Plastic Surgery</a:t>
            </a:r>
            <a:endParaRPr>
              <a:latin typeface="+mj-lt"/>
              <a:ea typeface="+mj-ea"/>
              <a:cs typeface="+mj-cs"/>
              <a:sym typeface="Calibri"/>
            </a:endParaRPr>
          </a:p>
          <a:p>
            <a:pPr>
              <a:buSzPct val="100000"/>
              <a:buFont typeface="Arial"/>
              <a:buChar char="•"/>
              <a:defRPr sz="1400">
                <a:latin typeface="Tahoma"/>
                <a:ea typeface="Tahoma"/>
                <a:cs typeface="Tahoma"/>
                <a:sym typeface="Tahoma"/>
              </a:defRPr>
            </a:pPr>
            <a:r>
              <a:t> ENT Surgery</a:t>
            </a:r>
            <a:endParaRPr>
              <a:latin typeface="+mj-lt"/>
              <a:ea typeface="+mj-ea"/>
              <a:cs typeface="+mj-cs"/>
              <a:sym typeface="Calibri"/>
            </a:endParaRPr>
          </a:p>
          <a:p>
            <a:pPr>
              <a:buSzPct val="100000"/>
              <a:buFont typeface="Arial"/>
              <a:buChar char="•"/>
              <a:defRPr b="1">
                <a:solidFill>
                  <a:srgbClr val="006600"/>
                </a:solidFill>
                <a:latin typeface="Tahoma"/>
                <a:ea typeface="Tahoma"/>
                <a:cs typeface="Tahoma"/>
                <a:sym typeface="Tahoma"/>
              </a:defRPr>
            </a:pPr>
          </a:p>
          <a:p>
            <a:pPr>
              <a:defRPr sz="1200">
                <a:solidFill>
                  <a:srgbClr val="006600"/>
                </a:solidFill>
                <a:latin typeface="Tahoma"/>
                <a:ea typeface="Tahoma"/>
                <a:cs typeface="Tahoma"/>
                <a:sym typeface="Tahoma"/>
              </a:defRPr>
            </a:pPr>
            <a:r>
              <a:t>Use of </a:t>
            </a:r>
            <a:r>
              <a:rPr cap="small"/>
              <a:t>Arista™</a:t>
            </a:r>
            <a:r>
              <a:t> AH in neurological or ophthalmic surgical procedures is excluded from its approved indication. </a:t>
            </a:r>
          </a:p>
        </p:txBody>
      </p:sp>
      <p:sp>
        <p:nvSpPr>
          <p:cNvPr id="273" name="Shape 273"/>
          <p:cNvSpPr/>
          <p:nvPr/>
        </p:nvSpPr>
        <p:spPr>
          <a:xfrm>
            <a:off x="581025" y="1533525"/>
            <a:ext cx="4181475" cy="3267075"/>
          </a:xfrm>
          <a:prstGeom prst="rect">
            <a:avLst/>
          </a:prstGeom>
          <a:ln>
            <a:solidFill>
              <a:srgbClr val="A6A6A6"/>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74" name="Shape 274"/>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7" name="Shape 277"/>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78" name="Shape 278"/>
          <p:cNvSpPr/>
          <p:nvPr/>
        </p:nvSpPr>
        <p:spPr>
          <a:xfrm>
            <a:off x="65668" y="3135630"/>
            <a:ext cx="7772401" cy="58674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457200">
              <a:lnSpc>
                <a:spcPct val="150000"/>
              </a:lnSpc>
              <a:spcBef>
                <a:spcPts val="600"/>
              </a:spcBef>
              <a:defRPr b="1" sz="3200">
                <a:solidFill>
                  <a:srgbClr val="3A763A"/>
                </a:solidFill>
                <a:latin typeface="Tahoma"/>
                <a:ea typeface="Tahoma"/>
                <a:cs typeface="Tahoma"/>
                <a:sym typeface="Tahoma"/>
              </a:defRPr>
            </a:lvl1pPr>
          </a:lstStyle>
          <a:p>
            <a:pPr/>
            <a:r>
              <a:t>Surgical Videos</a:t>
            </a:r>
          </a:p>
        </p:txBody>
      </p:sp>
      <p:sp>
        <p:nvSpPr>
          <p:cNvPr id="279" name="Shape 279"/>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Num" sz="quarter" idx="2"/>
          </p:nvPr>
        </p:nvSpPr>
        <p:spPr>
          <a:xfrm>
            <a:off x="8683059" y="6467012"/>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Shape 282"/>
          <p:cNvSpPr/>
          <p:nvPr/>
        </p:nvSpPr>
        <p:spPr>
          <a:xfrm>
            <a:off x="685800" y="6477000"/>
            <a:ext cx="2438400" cy="228600"/>
          </a:xfrm>
          <a:prstGeom prst="rect">
            <a:avLst/>
          </a:prstGeom>
          <a:solidFill>
            <a:schemeClr val="accent3">
              <a:lumOff val="44000"/>
            </a:schemeClr>
          </a:solidFill>
          <a:ln>
            <a:solidFill>
              <a:schemeClr val="accent3">
                <a:lumOff val="44000"/>
              </a:schemeClr>
            </a:solidFill>
          </a:ln>
        </p:spPr>
        <p:txBody>
          <a:bodyPr lIns="45719" rIns="45719" anchor="ctr"/>
          <a:lstStyle/>
          <a:p>
            <a:pPr algn="ctr">
              <a:defRPr>
                <a:solidFill>
                  <a:schemeClr val="accent3">
                    <a:lumOff val="44000"/>
                  </a:schemeClr>
                </a:solidFill>
                <a:latin typeface="+mj-lt"/>
                <a:ea typeface="+mj-ea"/>
                <a:cs typeface="+mj-cs"/>
                <a:sym typeface="Calibri"/>
              </a:defRPr>
            </a:pPr>
          </a:p>
        </p:txBody>
      </p:sp>
      <p:sp>
        <p:nvSpPr>
          <p:cNvPr id="283" name="Shape 283"/>
          <p:cNvSpPr/>
          <p:nvPr/>
        </p:nvSpPr>
        <p:spPr>
          <a:xfrm>
            <a:off x="581025" y="1534447"/>
            <a:ext cx="8390908" cy="353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100">
                <a:latin typeface="Tahoma"/>
                <a:ea typeface="Tahoma"/>
                <a:cs typeface="Tahoma"/>
                <a:sym typeface="Tahoma"/>
              </a:defRPr>
            </a:pPr>
            <a:r>
              <a:t>INTENDED USE / INDICATIONS FOR USE </a:t>
            </a:r>
            <a:endParaRPr>
              <a:latin typeface="+mj-lt"/>
              <a:ea typeface="+mj-ea"/>
              <a:cs typeface="+mj-cs"/>
              <a:sym typeface="Calibri"/>
            </a:endParaRPr>
          </a:p>
          <a:p>
            <a:pPr>
              <a:defRPr sz="1100">
                <a:latin typeface="Tahoma"/>
                <a:ea typeface="Tahoma"/>
                <a:cs typeface="Tahoma"/>
                <a:sym typeface="Tahoma"/>
              </a:defRPr>
            </a:pPr>
            <a:r>
              <a:t>ARISTA™ AH is indicated in surgical procedures (except neurological and ophthalmic) as an adjunctive hemostatic device to assist when control of capillary, venous, and arteriolar bleeding by pressure, ligature, and other conventional procedures is ineffective or impractical.</a:t>
            </a:r>
            <a:endParaRPr>
              <a:latin typeface="+mj-lt"/>
              <a:ea typeface="+mj-ea"/>
              <a:cs typeface="+mj-cs"/>
              <a:sym typeface="Calibri"/>
            </a:endParaRPr>
          </a:p>
          <a:p>
            <a:pPr>
              <a:defRPr sz="1100">
                <a:latin typeface="Tahoma"/>
                <a:ea typeface="Tahoma"/>
                <a:cs typeface="Tahoma"/>
                <a:sym typeface="Tahoma"/>
              </a:defRPr>
            </a:pPr>
            <a:br>
              <a:rPr>
                <a:latin typeface="+mj-lt"/>
                <a:ea typeface="+mj-ea"/>
                <a:cs typeface="+mj-cs"/>
                <a:sym typeface="Calibri"/>
              </a:rPr>
            </a:br>
            <a:r>
              <a:t>Contraindications</a:t>
            </a:r>
            <a:endParaRPr>
              <a:latin typeface="+mj-lt"/>
              <a:ea typeface="+mj-ea"/>
              <a:cs typeface="+mj-cs"/>
              <a:sym typeface="Calibri"/>
            </a:endParaRPr>
          </a:p>
          <a:p>
            <a:pPr>
              <a:defRPr sz="1100">
                <a:latin typeface="Tahoma"/>
                <a:ea typeface="Tahoma"/>
                <a:cs typeface="Tahoma"/>
                <a:sym typeface="Tahoma"/>
              </a:defRPr>
            </a:pPr>
            <a:r>
              <a:t>Do not inject or place ARISTA™ AH into blood vessels as potential for embolization and death may exist.</a:t>
            </a:r>
            <a:endParaRPr>
              <a:latin typeface="+mj-lt"/>
              <a:ea typeface="+mj-ea"/>
              <a:cs typeface="+mj-cs"/>
              <a:sym typeface="Calibri"/>
            </a:endParaRPr>
          </a:p>
          <a:p>
            <a:pPr>
              <a:defRPr sz="1100">
                <a:latin typeface="Tahoma"/>
                <a:ea typeface="Tahoma"/>
                <a:cs typeface="Tahoma"/>
                <a:sym typeface="Tahoma"/>
              </a:defRPr>
            </a:pPr>
            <a:br>
              <a:rPr>
                <a:latin typeface="+mj-lt"/>
                <a:ea typeface="+mj-ea"/>
                <a:cs typeface="+mj-cs"/>
                <a:sym typeface="Calibri"/>
              </a:rPr>
            </a:br>
            <a:r>
              <a:t>Warnings</a:t>
            </a:r>
            <a:endParaRPr>
              <a:latin typeface="+mj-lt"/>
              <a:ea typeface="+mj-ea"/>
              <a:cs typeface="+mj-cs"/>
              <a:sym typeface="Calibri"/>
            </a:endParaRPr>
          </a:p>
          <a:p>
            <a:pPr>
              <a:defRPr sz="1100">
                <a:latin typeface="Tahoma"/>
                <a:ea typeface="Tahoma"/>
                <a:cs typeface="Tahoma"/>
                <a:sym typeface="Tahoma"/>
              </a:defRPr>
            </a:pPr>
            <a:r>
              <a:t>ARISTA™ AH is not intended as a substitute for meticulous surgical technique and the proper application of ligatures or other conventional procedures for hemostasis.  Once hemostasis is achieved, excess ARISTA™ AH should be removed from the site of application by irrigation and aspiration particularly when used in and around foramina of bone, areas of bony confine, the spinal cord, and/or the optic nerve and chiasm. ARISTA™ AH swells to its maximum volume immediately upon contact with blood or other fluids. Dry, white ARISTA™ AH should be removed. The possibility of the product interfering with normal function and/or causing compression necrosis of surrounding tissues due to swelling is reduced by removal of excess dry material. Safety and effectiveness of ARISTA™ AH have not been clinically evaluated in children and pregnant women. Because there have been reports of decreased amylase activity in newborns up to 10 months, absorption rates of ARISTA™ AH in this population may be longer than 48 hours.</a:t>
            </a:r>
            <a:endParaRPr>
              <a:latin typeface="+mj-lt"/>
              <a:ea typeface="+mj-ea"/>
              <a:cs typeface="+mj-cs"/>
              <a:sym typeface="Calibri"/>
            </a:endParaRPr>
          </a:p>
          <a:p>
            <a:pPr>
              <a:defRPr sz="1100">
                <a:latin typeface="Tahoma"/>
                <a:ea typeface="Tahoma"/>
                <a:cs typeface="Tahoma"/>
                <a:sym typeface="Tahoma"/>
              </a:defRPr>
            </a:pPr>
            <a:r>
              <a:t>ARISTA™ AH should be used with caution in the presence of infection or in contaminated areas of the body. If signs of infection or abscess develop where ARISTA™ AH has been applied, re-operation may be necessary in order to allow drainage.  Safety and effectiveness in neurosurgical and ophthalmic procedures has not been established.</a:t>
            </a:r>
            <a:endParaRPr>
              <a:latin typeface="+mj-lt"/>
              <a:ea typeface="+mj-ea"/>
              <a:cs typeface="+mj-cs"/>
              <a:sym typeface="Calibri"/>
            </a:endParaRPr>
          </a:p>
          <a:p>
            <a:pPr>
              <a:defRPr sz="1100">
                <a:latin typeface="Tahoma"/>
                <a:ea typeface="Tahoma"/>
                <a:cs typeface="Tahoma"/>
                <a:sym typeface="Tahoma"/>
              </a:defRPr>
            </a:pPr>
            <a:r>
              <a:t>ARISTA™ AH should not be used for controlling post-partum bleeding or menorrhagia.</a:t>
            </a:r>
          </a:p>
        </p:txBody>
      </p:sp>
      <p:sp>
        <p:nvSpPr>
          <p:cNvPr id="284" name="Shape 284"/>
          <p:cNvSpPr/>
          <p:nvPr>
            <p:ph type="title"/>
          </p:nvPr>
        </p:nvSpPr>
        <p:spPr>
          <a:xfrm>
            <a:off x="745608" y="286780"/>
            <a:ext cx="6367799" cy="683652"/>
          </a:xfrm>
          <a:prstGeom prst="rect">
            <a:avLst/>
          </a:prstGeom>
        </p:spPr>
        <p:txBody>
          <a:bodyPr anchor="t"/>
          <a:lstStyle/>
          <a:p>
            <a:pPr defTabSz="374904">
              <a:defRPr sz="2624"/>
            </a:pPr>
            <a:r>
              <a:t>A</a:t>
            </a:r>
            <a:r>
              <a:rPr cap="small"/>
              <a:t>rista</a:t>
            </a:r>
            <a:r>
              <a:t>™ </a:t>
            </a:r>
            <a:br/>
            <a:r>
              <a:rPr sz="1312"/>
              <a:t>Absorbable Hemostatic Particles</a:t>
            </a:r>
          </a:p>
        </p:txBody>
      </p:sp>
      <p:sp>
        <p:nvSpPr>
          <p:cNvPr id="285" name="Shape 285"/>
          <p:cNvSpPr/>
          <p:nvPr/>
        </p:nvSpPr>
        <p:spPr>
          <a:xfrm>
            <a:off x="7584744" y="6629400"/>
            <a:ext cx="1676401" cy="243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atin typeface="Tahoma"/>
                <a:ea typeface="Tahoma"/>
                <a:cs typeface="Tahoma"/>
                <a:sym typeface="Tahoma"/>
              </a:defRPr>
            </a:lvl1pPr>
          </a:lstStyle>
          <a:p>
            <a:pPr/>
            <a:r>
              <a:t>DAV/ARS/0815/0067</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